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Lst>
  <p:sldIdLst>
    <p:sldId id="256" r:id="rId2"/>
    <p:sldId id="257" r:id="rId3"/>
    <p:sldId id="258" r:id="rId4"/>
    <p:sldId id="259" r:id="rId5"/>
    <p:sldId id="260"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04"/>
  </p:normalViewPr>
  <p:slideViewPr>
    <p:cSldViewPr snapToGrid="0">
      <p:cViewPr varScale="1">
        <p:scale>
          <a:sx n="120" d="100"/>
          <a:sy n="120" d="100"/>
        </p:scale>
        <p:origin x="80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Photo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5276088"/>
            <a:ext cx="11347704" cy="786384"/>
          </a:xfrm>
        </p:spPr>
        <p:txBody>
          <a:bodyPr vert="horz" lIns="91440" tIns="45720" rIns="91440" bIns="45720" rtlCol="0" anchor="b">
            <a:normAutofit/>
          </a:bodyPr>
          <a:lstStyle>
            <a:lvl1pPr>
              <a:defRPr lang="en-US" sz="44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980176"/>
            <a:ext cx="11347704" cy="530352"/>
          </a:xfrm>
        </p:spPr>
        <p:txBody>
          <a:bodyPr vert="horz" lIns="91440" tIns="45720" rIns="91440" bIns="45720" rtlCol="0">
            <a:normAutofit/>
          </a:bodyPr>
          <a:lstStyle>
            <a:lvl1pPr marL="0" indent="0">
              <a:buNone/>
              <a:defRPr lang="en-US" dirty="0">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F9A648C8-0436-6FAF-8B52-BA15EFB5F90C}"/>
              </a:ext>
            </a:extLst>
          </p:cNvPr>
          <p:cNvSpPr>
            <a:spLocks noGrp="1"/>
          </p:cNvSpPr>
          <p:nvPr>
            <p:ph type="pic" sz="quarter" idx="13" hasCustomPrompt="1"/>
          </p:nvPr>
        </p:nvSpPr>
        <p:spPr>
          <a:xfrm>
            <a:off x="342901" y="343038"/>
            <a:ext cx="11506200" cy="4792766"/>
          </a:xfrm>
          <a:custGeom>
            <a:avLst/>
            <a:gdLst>
              <a:gd name="connsiteX0" fmla="*/ 292023 w 11506200"/>
              <a:gd name="connsiteY0" fmla="*/ 0 h 4792766"/>
              <a:gd name="connsiteX1" fmla="*/ 11214177 w 11506200"/>
              <a:gd name="connsiteY1" fmla="*/ 0 h 4792766"/>
              <a:gd name="connsiteX2" fmla="*/ 11506200 w 11506200"/>
              <a:gd name="connsiteY2" fmla="*/ 292023 h 4792766"/>
              <a:gd name="connsiteX3" fmla="*/ 11506200 w 11506200"/>
              <a:gd name="connsiteY3" fmla="*/ 4500743 h 4792766"/>
              <a:gd name="connsiteX4" fmla="*/ 11214177 w 11506200"/>
              <a:gd name="connsiteY4" fmla="*/ 4792766 h 4792766"/>
              <a:gd name="connsiteX5" fmla="*/ 292023 w 11506200"/>
              <a:gd name="connsiteY5" fmla="*/ 4792766 h 4792766"/>
              <a:gd name="connsiteX6" fmla="*/ 0 w 11506200"/>
              <a:gd name="connsiteY6" fmla="*/ 4500743 h 4792766"/>
              <a:gd name="connsiteX7" fmla="*/ 0 w 11506200"/>
              <a:gd name="connsiteY7" fmla="*/ 292023 h 4792766"/>
              <a:gd name="connsiteX8" fmla="*/ 292023 w 11506200"/>
              <a:gd name="connsiteY8" fmla="*/ 0 h 4792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6200" h="4792766">
                <a:moveTo>
                  <a:pt x="292023" y="0"/>
                </a:moveTo>
                <a:lnTo>
                  <a:pt x="11214177" y="0"/>
                </a:lnTo>
                <a:cubicBezTo>
                  <a:pt x="11375457" y="0"/>
                  <a:pt x="11506200" y="130743"/>
                  <a:pt x="11506200" y="292023"/>
                </a:cubicBezTo>
                <a:lnTo>
                  <a:pt x="11506200" y="4500743"/>
                </a:lnTo>
                <a:cubicBezTo>
                  <a:pt x="11506200" y="4662023"/>
                  <a:pt x="11375457" y="4792766"/>
                  <a:pt x="11214177" y="4792766"/>
                </a:cubicBezTo>
                <a:lnTo>
                  <a:pt x="292023" y="4792766"/>
                </a:lnTo>
                <a:cubicBezTo>
                  <a:pt x="130743" y="4792766"/>
                  <a:pt x="0" y="4662023"/>
                  <a:pt x="0" y="4500743"/>
                </a:cubicBezTo>
                <a:lnTo>
                  <a:pt x="0" y="292023"/>
                </a:lnTo>
                <a:cubicBezTo>
                  <a:pt x="0" y="130743"/>
                  <a:pt x="130743" y="0"/>
                  <a:pt x="292023"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137160" y="6519672"/>
            <a:ext cx="3494314" cy="365125"/>
          </a:xfrm>
        </p:spPr>
        <p:txBody>
          <a:bodyPr/>
          <a:lstStyle>
            <a:lvl1pPr>
              <a:defRPr>
                <a:solidFill>
                  <a:schemeClr val="tx2"/>
                </a:solidFill>
                <a:effectLst/>
              </a:defRPr>
            </a:lvl1pPr>
          </a:lstStyle>
          <a:p>
            <a:fld id="{6CD91AB5-8D64-469B-81DF-A26B406D2B54}" type="datetime1">
              <a:rPr lang="en-US" smtClean="0"/>
              <a:t>10/18/25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8876521" y="6519672"/>
            <a:ext cx="2805405" cy="365125"/>
          </a:xfrm>
        </p:spPr>
        <p:txBody>
          <a:bodyPr/>
          <a:lstStyle>
            <a:lvl1pPr>
              <a:defRPr>
                <a:solidFill>
                  <a:schemeClr val="tx2"/>
                </a:solidFill>
                <a:effectLst/>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11632162" y="6519672"/>
            <a:ext cx="429207" cy="365125"/>
          </a:xfrm>
        </p:spPr>
        <p:txBody>
          <a:bodyPr/>
          <a:lstStyle>
            <a:lvl1pPr>
              <a:defRPr>
                <a:solidFill>
                  <a:schemeClr val="tx2"/>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6595630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Agenda">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429768" y="411480"/>
            <a:ext cx="11045952" cy="1828800"/>
          </a:xfrm>
        </p:spPr>
        <p:txBody>
          <a:bodyPr anchor="t">
            <a:normAutofit/>
          </a:bodyPr>
          <a:lstStyle>
            <a:lvl1pPr>
              <a:defRPr sz="8000"/>
            </a:lvl1pPr>
          </a:lstStyle>
          <a:p>
            <a:r>
              <a:rPr lang="en-US" dirty="0"/>
              <a:t>Click to edit Master title style</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5998464" y="2423160"/>
            <a:ext cx="5486400" cy="3886200"/>
          </a:xfrm>
        </p:spPr>
        <p:txBody>
          <a:bodyPr vert="horz" lIns="91440" tIns="45720" rIns="91440" bIns="45720" rtlCol="0">
            <a:normAutofit/>
          </a:bodyPr>
          <a:lstStyle>
            <a:lvl1pPr marL="457200" indent="-457200">
              <a:buFont typeface="+mj-lt"/>
              <a:buAutoNum type="arabicPeriod"/>
              <a:defRPr lang="en-US" dirty="0"/>
            </a:lvl1pPr>
            <a:lvl2pPr marL="571500" indent="-342900">
              <a:buFont typeface="+mj-lt"/>
              <a:buAutoNum type="arabicPeriod"/>
              <a:defRPr lang="en-US" dirty="0"/>
            </a:lvl2pPr>
            <a:lvl3pPr marL="800100" indent="-342900">
              <a:buFont typeface="+mj-lt"/>
              <a:buAutoNum type="arabicPeriod"/>
              <a:defRPr lang="en-US" dirty="0"/>
            </a:lvl3pPr>
            <a:lvl4pPr>
              <a:buFont typeface="+mj-lt"/>
              <a:buAutoNum type="arabicPeriod"/>
              <a:defRPr lang="en-US" dirty="0"/>
            </a:lvl4pPr>
            <a:lvl5pPr>
              <a:buFont typeface="+mj-lt"/>
              <a:buAutoNum type="arabicPeriod"/>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01BB0C55-2E11-4E7F-9EF8-868B07C6C42C}" type="datetime1">
              <a:rPr lang="en-US" smtClean="0"/>
              <a:t>10/18/25</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056647213"/>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genda Photo">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7644384" y="1012952"/>
            <a:ext cx="4023360" cy="1636776"/>
          </a:xfrm>
        </p:spPr>
        <p:txBody>
          <a:bodyPr anchor="b">
            <a:normAutofit/>
          </a:bodyPr>
          <a:lstStyle>
            <a:lvl1pPr>
              <a:defRPr sz="4800"/>
            </a:lvl1pPr>
          </a:lstStyle>
          <a:p>
            <a:r>
              <a:rPr lang="en-US" dirty="0"/>
              <a:t>Click to edit Master title style</a:t>
            </a:r>
          </a:p>
        </p:txBody>
      </p:sp>
      <p:sp>
        <p:nvSpPr>
          <p:cNvPr id="10" name="Picture Placeholder 8">
            <a:extLst>
              <a:ext uri="{FF2B5EF4-FFF2-40B4-BE49-F238E27FC236}">
                <a16:creationId xmlns:a16="http://schemas.microsoft.com/office/drawing/2014/main" id="{FE8E4848-C9F6-6844-AB1C-C4F0E8A472A1}"/>
              </a:ext>
            </a:extLst>
          </p:cNvPr>
          <p:cNvSpPr>
            <a:spLocks noGrp="1"/>
          </p:cNvSpPr>
          <p:nvPr>
            <p:ph type="pic" sz="quarter" idx="14" hasCustomPrompt="1"/>
          </p:nvPr>
        </p:nvSpPr>
        <p:spPr>
          <a:xfrm>
            <a:off x="342901" y="345109"/>
            <a:ext cx="6714969" cy="6163508"/>
          </a:xfrm>
          <a:custGeom>
            <a:avLst/>
            <a:gdLst>
              <a:gd name="connsiteX0" fmla="*/ 281857 w 6714969"/>
              <a:gd name="connsiteY0" fmla="*/ 0 h 6163508"/>
              <a:gd name="connsiteX1" fmla="*/ 6433112 w 6714969"/>
              <a:gd name="connsiteY1" fmla="*/ 0 h 6163508"/>
              <a:gd name="connsiteX2" fmla="*/ 6714969 w 6714969"/>
              <a:gd name="connsiteY2" fmla="*/ 281857 h 6163508"/>
              <a:gd name="connsiteX3" fmla="*/ 6714969 w 6714969"/>
              <a:gd name="connsiteY3" fmla="*/ 5881651 h 6163508"/>
              <a:gd name="connsiteX4" fmla="*/ 6433112 w 6714969"/>
              <a:gd name="connsiteY4" fmla="*/ 6163508 h 6163508"/>
              <a:gd name="connsiteX5" fmla="*/ 281857 w 6714969"/>
              <a:gd name="connsiteY5" fmla="*/ 6163508 h 6163508"/>
              <a:gd name="connsiteX6" fmla="*/ 0 w 6714969"/>
              <a:gd name="connsiteY6" fmla="*/ 5881651 h 6163508"/>
              <a:gd name="connsiteX7" fmla="*/ 0 w 6714969"/>
              <a:gd name="connsiteY7" fmla="*/ 281857 h 6163508"/>
              <a:gd name="connsiteX8" fmla="*/ 281857 w 6714969"/>
              <a:gd name="connsiteY8" fmla="*/ 0 h 6163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14969" h="6163508">
                <a:moveTo>
                  <a:pt x="281857" y="0"/>
                </a:moveTo>
                <a:lnTo>
                  <a:pt x="6433112" y="0"/>
                </a:lnTo>
                <a:cubicBezTo>
                  <a:pt x="6588777" y="0"/>
                  <a:pt x="6714969" y="126192"/>
                  <a:pt x="6714969" y="281857"/>
                </a:cubicBezTo>
                <a:lnTo>
                  <a:pt x="6714969" y="5881651"/>
                </a:lnTo>
                <a:cubicBezTo>
                  <a:pt x="6714969" y="6037316"/>
                  <a:pt x="6588777" y="6163508"/>
                  <a:pt x="6433112" y="6163508"/>
                </a:cubicBezTo>
                <a:lnTo>
                  <a:pt x="281857" y="6163508"/>
                </a:lnTo>
                <a:cubicBezTo>
                  <a:pt x="126192" y="6163508"/>
                  <a:pt x="0" y="6037316"/>
                  <a:pt x="0" y="5881651"/>
                </a:cubicBezTo>
                <a:lnTo>
                  <a:pt x="0" y="281857"/>
                </a:lnTo>
                <a:cubicBezTo>
                  <a:pt x="0" y="126192"/>
                  <a:pt x="126192" y="0"/>
                  <a:pt x="281857" y="0"/>
                </a:cubicBezTo>
                <a:close/>
              </a:path>
            </a:pathLst>
          </a:custGeom>
          <a:blipFill dpi="0" rotWithShape="1">
            <a:blip r:embed="rId2">
              <a:alphaModFix amt="65000"/>
            </a:blip>
            <a:srcRect/>
            <a:stretch>
              <a:fillRect/>
            </a:stretch>
          </a:blipFill>
        </p:spPr>
        <p:txBody>
          <a:bodyPr wrap="square">
            <a:noAutofit/>
          </a:bodyPr>
          <a:lstStyle>
            <a:lvl1pPr marL="0" indent="0">
              <a:buNone/>
              <a:defRPr/>
            </a:lvl1pPr>
          </a:lstStyle>
          <a:p>
            <a:r>
              <a:rPr lang="en-US" dirty="0"/>
              <a:t>.</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7644384" y="2896616"/>
            <a:ext cx="4023360" cy="3364992"/>
          </a:xfrm>
        </p:spPr>
        <p:txBody>
          <a:bodyPr vert="horz" lIns="91440" tIns="45720" rIns="91440" bIns="45720" rtlCol="0">
            <a:normAutofit/>
          </a:bodyPr>
          <a:lstStyle>
            <a:lvl1pPr marL="342900" indent="-342900">
              <a:buFont typeface="+mj-lt"/>
              <a:buAutoNum type="arabicPeriod"/>
              <a:defRPr lang="en-US" dirty="0"/>
            </a:lvl1pPr>
            <a:lvl2pPr marL="571500" indent="-342900">
              <a:buFont typeface="+mj-lt"/>
              <a:buAutoNum type="arabicPeriod"/>
              <a:defRPr lang="en-US" dirty="0"/>
            </a:lvl2pPr>
            <a:lvl3pPr marL="800100" indent="-342900">
              <a:buFont typeface="+mj-lt"/>
              <a:buAutoNum type="arabicPeriod"/>
              <a:defRPr lang="en-US" dirty="0"/>
            </a:lvl3pPr>
            <a:lvl4pPr>
              <a:buFont typeface="+mj-lt"/>
              <a:buAutoNum type="arabicPeriod"/>
              <a:defRPr lang="en-US" dirty="0"/>
            </a:lvl4pPr>
            <a:lvl5pPr>
              <a:buFont typeface="+mj-lt"/>
              <a:buAutoNum type="arabicPeriod"/>
              <a:defRPr lang="en-US" dirty="0"/>
            </a:lvl5pPr>
          </a:lstStyle>
          <a:p>
            <a:pPr marL="228600" lvl="0" indent="-228600"/>
            <a:r>
              <a:rPr lang="en-US" dirty="0"/>
              <a:t>Click to edit Master text styles</a:t>
            </a:r>
          </a:p>
          <a:p>
            <a:pPr marL="228600" lvl="1" indent="-228600"/>
            <a:r>
              <a:rPr lang="en-US" dirty="0"/>
              <a:t>Second level</a:t>
            </a:r>
          </a:p>
          <a:p>
            <a:pPr marL="228600" lvl="2" indent="-228600"/>
            <a:r>
              <a:rPr lang="en-US" dirty="0"/>
              <a:t>Third level</a:t>
            </a:r>
          </a:p>
          <a:p>
            <a:pPr marL="228600" lvl="3" indent="-228600"/>
            <a:r>
              <a:rPr lang="en-US" dirty="0"/>
              <a:t>Fourth level</a:t>
            </a:r>
          </a:p>
          <a:p>
            <a:pPr marL="228600" lvl="4" indent="-228600"/>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0AC9FCAD-E19B-4A0F-866E-979EDEC4B525}" type="datetime1">
              <a:rPr lang="en-US" smtClean="0"/>
              <a:t>10/18/25</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517198687"/>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478024"/>
            <a:ext cx="4325112" cy="2454796"/>
          </a:xfrm>
        </p:spPr>
        <p:txBody>
          <a:bodyPr anchor="t">
            <a:normAutofit/>
          </a:bodyPr>
          <a:lstStyle>
            <a:lvl1pPr>
              <a:defRPr sz="4400"/>
            </a:lvl1pPr>
          </a:lstStyle>
          <a:p>
            <a:r>
              <a:rPr lang="en-US" dirty="0"/>
              <a:t>Click to edit Master title style</a:t>
            </a:r>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6273800" y="2478024"/>
            <a:ext cx="4325112" cy="245973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A79B4A14-E3E2-4038-B0C4-0EC5ECBDA17A}" type="datetime1">
              <a:rPr lang="en-US" smtClean="0"/>
              <a:t>10/18/25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4922277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039112"/>
            <a:ext cx="3813048" cy="353872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5422392" y="2039112"/>
            <a:ext cx="5047488" cy="3538728"/>
          </a:xfrm>
        </p:spPr>
        <p:txBody>
          <a:bodyPr vert="horz" lIns="91440" tIns="45720" rIns="91440" bIns="45720" rtlCol="0">
            <a:normAutofit/>
          </a:bodyPr>
          <a:lstStyle>
            <a:lvl1pPr>
              <a:defRPr lang="en-US"/>
            </a:lvl1pPr>
            <a:lvl2pPr>
              <a:defRPr lang="en-US"/>
            </a:lvl2pPr>
            <a:lvl3pPr>
              <a:defRPr lang="en-US"/>
            </a:lvl3pPr>
            <a:lvl4pPr>
              <a:defRPr lang="en-US"/>
            </a:lvl4pPr>
            <a:lvl5pPr>
              <a:defRPr lang="en-US"/>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92301396-E7F4-44BB-B3C1-CAADE8EE1BCB}" type="datetime1">
              <a:rPr lang="en-US" smtClean="0"/>
              <a:t>10/18/25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2115883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Content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00200"/>
            <a:ext cx="4142232" cy="463600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5422392" y="1600200"/>
            <a:ext cx="5788152" cy="463600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0C603B70-0873-4F91-B20E-188F8FCBC95A}" type="datetime1">
              <a:rPr lang="en-US" smtClean="0"/>
              <a:t>10/18/25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4795280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Content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640080"/>
            <a:ext cx="4032504" cy="3621024"/>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5422392" y="640080"/>
            <a:ext cx="5971032" cy="5724144"/>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8A211211-1BBF-43C8-98F1-415153382D43}" type="datetime1">
              <a:rPr lang="en-US" smtClean="0"/>
              <a:t>10/18/25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1770322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Content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640080"/>
            <a:ext cx="3493008" cy="3621024"/>
          </a:xfrm>
        </p:spPr>
        <p:txBody>
          <a:bodyPr vert="horz" lIns="91440" tIns="45720" rIns="91440" bIns="45720" rtlCol="0" anchor="t">
            <a:normAutofit/>
          </a:bodyPr>
          <a:lstStyle>
            <a:lvl1pPr>
              <a:defRPr lang="en-US" dirty="0"/>
            </a:lvl1pPr>
          </a:lstStyle>
          <a:p>
            <a:pPr lvl="0"/>
            <a:r>
              <a:rPr lang="en-US" dirty="0"/>
              <a:t>Click to edit Master title style</a:t>
            </a:r>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4425696" y="640080"/>
            <a:ext cx="7159752" cy="5719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423C37F1-4FE0-40C5-A1CC-AC65E60D9E3F}" type="datetime1">
              <a:rPr lang="en-US" smtClean="0"/>
              <a:t>10/18/25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4312376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Content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550408" y="548640"/>
            <a:ext cx="6035040" cy="1143000"/>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F226A48-373B-47E6-1E90-9892366CC9F0}"/>
              </a:ext>
            </a:extLst>
          </p:cNvPr>
          <p:cNvSpPr>
            <a:spLocks noGrp="1"/>
          </p:cNvSpPr>
          <p:nvPr>
            <p:ph type="pic" sz="quarter" idx="13" hasCustomPrompt="1"/>
          </p:nvPr>
        </p:nvSpPr>
        <p:spPr>
          <a:xfrm>
            <a:off x="342900" y="342900"/>
            <a:ext cx="4501152" cy="6172200"/>
          </a:xfrm>
          <a:custGeom>
            <a:avLst/>
            <a:gdLst>
              <a:gd name="connsiteX0" fmla="*/ 332635 w 4501152"/>
              <a:gd name="connsiteY0" fmla="*/ 0 h 6172200"/>
              <a:gd name="connsiteX1" fmla="*/ 4168517 w 4501152"/>
              <a:gd name="connsiteY1" fmla="*/ 0 h 6172200"/>
              <a:gd name="connsiteX2" fmla="*/ 4501152 w 4501152"/>
              <a:gd name="connsiteY2" fmla="*/ 331423 h 6172200"/>
              <a:gd name="connsiteX3" fmla="*/ 4501152 w 4501152"/>
              <a:gd name="connsiteY3" fmla="*/ 5840778 h 6172200"/>
              <a:gd name="connsiteX4" fmla="*/ 4168517 w 4501152"/>
              <a:gd name="connsiteY4" fmla="*/ 6172200 h 6172200"/>
              <a:gd name="connsiteX5" fmla="*/ 332635 w 4501152"/>
              <a:gd name="connsiteY5" fmla="*/ 6172200 h 6172200"/>
              <a:gd name="connsiteX6" fmla="*/ 0 w 4501152"/>
              <a:gd name="connsiteY6" fmla="*/ 5840778 h 6172200"/>
              <a:gd name="connsiteX7" fmla="*/ 0 w 4501152"/>
              <a:gd name="connsiteY7" fmla="*/ 331423 h 6172200"/>
              <a:gd name="connsiteX8" fmla="*/ 332635 w 4501152"/>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01152" h="6172200">
                <a:moveTo>
                  <a:pt x="332635" y="0"/>
                </a:moveTo>
                <a:lnTo>
                  <a:pt x="4168517" y="0"/>
                </a:lnTo>
                <a:cubicBezTo>
                  <a:pt x="4352226" y="0"/>
                  <a:pt x="4501152" y="148383"/>
                  <a:pt x="4501152" y="331423"/>
                </a:cubicBezTo>
                <a:lnTo>
                  <a:pt x="4501152" y="5840778"/>
                </a:lnTo>
                <a:cubicBezTo>
                  <a:pt x="4501152" y="6023817"/>
                  <a:pt x="4352226" y="6172200"/>
                  <a:pt x="4168517" y="6172200"/>
                </a:cubicBezTo>
                <a:lnTo>
                  <a:pt x="332635" y="6172200"/>
                </a:lnTo>
                <a:cubicBezTo>
                  <a:pt x="148926" y="6172200"/>
                  <a:pt x="0" y="6023817"/>
                  <a:pt x="0" y="5840778"/>
                </a:cubicBezTo>
                <a:lnTo>
                  <a:pt x="0" y="331423"/>
                </a:lnTo>
                <a:cubicBezTo>
                  <a:pt x="0" y="148383"/>
                  <a:pt x="148926" y="0"/>
                  <a:pt x="33263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5550408" y="1828800"/>
            <a:ext cx="6035040"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B0F37310-2C84-4F72-97F3-ED5E52F7A674}" type="datetime1">
              <a:rPr lang="en-US" smtClean="0"/>
              <a:t>10/18/25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0646810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Content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40"/>
            <a:ext cx="6135624" cy="1143000"/>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828800"/>
            <a:ext cx="6135624"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AED7373D-8BEF-4D11-A85D-4ADD8461D8CF}" type="datetime1">
              <a:rPr lang="en-US" smtClean="0"/>
              <a:t>10/18/25</a:t>
            </a:fld>
            <a:endParaRPr lang="en-US"/>
          </a:p>
        </p:txBody>
      </p:sp>
      <p:sp>
        <p:nvSpPr>
          <p:cNvPr id="4" name="Picture Placeholder 3">
            <a:extLst>
              <a:ext uri="{FF2B5EF4-FFF2-40B4-BE49-F238E27FC236}">
                <a16:creationId xmlns:a16="http://schemas.microsoft.com/office/drawing/2014/main" id="{7F11DC52-D1FD-A255-1A04-7A15A9DE3C8F}"/>
              </a:ext>
            </a:extLst>
          </p:cNvPr>
          <p:cNvSpPr>
            <a:spLocks noGrp="1"/>
          </p:cNvSpPr>
          <p:nvPr>
            <p:ph type="pic" sz="quarter" idx="13" hasCustomPrompt="1"/>
          </p:nvPr>
        </p:nvSpPr>
        <p:spPr>
          <a:xfrm>
            <a:off x="7353304" y="352327"/>
            <a:ext cx="4495799" cy="6172200"/>
          </a:xfrm>
          <a:custGeom>
            <a:avLst/>
            <a:gdLst>
              <a:gd name="connsiteX0" fmla="*/ 293171 w 4495799"/>
              <a:gd name="connsiteY0" fmla="*/ 0 h 6172200"/>
              <a:gd name="connsiteX1" fmla="*/ 4202628 w 4495799"/>
              <a:gd name="connsiteY1" fmla="*/ 0 h 6172200"/>
              <a:gd name="connsiteX2" fmla="*/ 4495799 w 4495799"/>
              <a:gd name="connsiteY2" fmla="*/ 293171 h 6172200"/>
              <a:gd name="connsiteX3" fmla="*/ 4495799 w 4495799"/>
              <a:gd name="connsiteY3" fmla="*/ 5879029 h 6172200"/>
              <a:gd name="connsiteX4" fmla="*/ 4202628 w 4495799"/>
              <a:gd name="connsiteY4" fmla="*/ 6172200 h 6172200"/>
              <a:gd name="connsiteX5" fmla="*/ 293171 w 4495799"/>
              <a:gd name="connsiteY5" fmla="*/ 6172200 h 6172200"/>
              <a:gd name="connsiteX6" fmla="*/ 0 w 4495799"/>
              <a:gd name="connsiteY6" fmla="*/ 5879029 h 6172200"/>
              <a:gd name="connsiteX7" fmla="*/ 0 w 4495799"/>
              <a:gd name="connsiteY7" fmla="*/ 293171 h 6172200"/>
              <a:gd name="connsiteX8" fmla="*/ 293171 w 4495799"/>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95799" h="6172200">
                <a:moveTo>
                  <a:pt x="293171" y="0"/>
                </a:moveTo>
                <a:lnTo>
                  <a:pt x="4202628" y="0"/>
                </a:lnTo>
                <a:cubicBezTo>
                  <a:pt x="4364542" y="0"/>
                  <a:pt x="4495799" y="131257"/>
                  <a:pt x="4495799" y="293171"/>
                </a:cubicBezTo>
                <a:lnTo>
                  <a:pt x="4495799" y="5879029"/>
                </a:lnTo>
                <a:cubicBezTo>
                  <a:pt x="4495799" y="6040943"/>
                  <a:pt x="4364542" y="6172200"/>
                  <a:pt x="4202628" y="6172200"/>
                </a:cubicBezTo>
                <a:lnTo>
                  <a:pt x="293171" y="6172200"/>
                </a:lnTo>
                <a:cubicBezTo>
                  <a:pt x="131257" y="6172200"/>
                  <a:pt x="0" y="6040943"/>
                  <a:pt x="0" y="5879029"/>
                </a:cubicBezTo>
                <a:lnTo>
                  <a:pt x="0" y="293171"/>
                </a:lnTo>
                <a:cubicBezTo>
                  <a:pt x="0" y="131257"/>
                  <a:pt x="131257" y="0"/>
                  <a:pt x="293171"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5325812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Content Photo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820076" y="320040"/>
            <a:ext cx="6766560" cy="932688"/>
          </a:xfrm>
        </p:spPr>
        <p:txBody>
          <a:bodyPr anchor="b"/>
          <a:lstStyle/>
          <a:p>
            <a:r>
              <a:rPr lang="en-US"/>
              <a:t>Click to edit Master title style</a:t>
            </a:r>
          </a:p>
        </p:txBody>
      </p:sp>
      <p:sp>
        <p:nvSpPr>
          <p:cNvPr id="4" name="Picture Placeholder 3">
            <a:extLst>
              <a:ext uri="{FF2B5EF4-FFF2-40B4-BE49-F238E27FC236}">
                <a16:creationId xmlns:a16="http://schemas.microsoft.com/office/drawing/2014/main" id="{9539F8C7-DD74-7177-C2DA-02533B6576FD}"/>
              </a:ext>
            </a:extLst>
          </p:cNvPr>
          <p:cNvSpPr>
            <a:spLocks noGrp="1"/>
          </p:cNvSpPr>
          <p:nvPr>
            <p:ph type="pic" sz="quarter" idx="13" hasCustomPrompt="1"/>
          </p:nvPr>
        </p:nvSpPr>
        <p:spPr>
          <a:xfrm>
            <a:off x="339373" y="344424"/>
            <a:ext cx="3808553" cy="6172200"/>
          </a:xfrm>
          <a:custGeom>
            <a:avLst/>
            <a:gdLst>
              <a:gd name="connsiteX0" fmla="*/ 292116 w 3808553"/>
              <a:gd name="connsiteY0" fmla="*/ 0 h 6172200"/>
              <a:gd name="connsiteX1" fmla="*/ 3516437 w 3808553"/>
              <a:gd name="connsiteY1" fmla="*/ 0 h 6172200"/>
              <a:gd name="connsiteX2" fmla="*/ 3808553 w 3808553"/>
              <a:gd name="connsiteY2" fmla="*/ 292116 h 6172200"/>
              <a:gd name="connsiteX3" fmla="*/ 3808553 w 3808553"/>
              <a:gd name="connsiteY3" fmla="*/ 5880084 h 6172200"/>
              <a:gd name="connsiteX4" fmla="*/ 3516437 w 3808553"/>
              <a:gd name="connsiteY4" fmla="*/ 6172200 h 6172200"/>
              <a:gd name="connsiteX5" fmla="*/ 292116 w 3808553"/>
              <a:gd name="connsiteY5" fmla="*/ 6172200 h 6172200"/>
              <a:gd name="connsiteX6" fmla="*/ 0 w 3808553"/>
              <a:gd name="connsiteY6" fmla="*/ 5880084 h 6172200"/>
              <a:gd name="connsiteX7" fmla="*/ 0 w 3808553"/>
              <a:gd name="connsiteY7" fmla="*/ 292116 h 6172200"/>
              <a:gd name="connsiteX8" fmla="*/ 292116 w 3808553"/>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8553" h="6172200">
                <a:moveTo>
                  <a:pt x="292116" y="0"/>
                </a:moveTo>
                <a:lnTo>
                  <a:pt x="3516437" y="0"/>
                </a:lnTo>
                <a:cubicBezTo>
                  <a:pt x="3677768" y="0"/>
                  <a:pt x="3808553" y="130785"/>
                  <a:pt x="3808553" y="292116"/>
                </a:cubicBezTo>
                <a:lnTo>
                  <a:pt x="3808553" y="5880084"/>
                </a:lnTo>
                <a:cubicBezTo>
                  <a:pt x="3808553" y="6041415"/>
                  <a:pt x="3677768" y="6172200"/>
                  <a:pt x="3516437" y="6172200"/>
                </a:cubicBezTo>
                <a:lnTo>
                  <a:pt x="292116" y="6172200"/>
                </a:lnTo>
                <a:cubicBezTo>
                  <a:pt x="130785" y="6172200"/>
                  <a:pt x="0" y="6041415"/>
                  <a:pt x="0" y="5880084"/>
                </a:cubicBezTo>
                <a:lnTo>
                  <a:pt x="0" y="292116"/>
                </a:lnTo>
                <a:cubicBezTo>
                  <a:pt x="0" y="130785"/>
                  <a:pt x="130785" y="0"/>
                  <a:pt x="2921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820076" y="1380744"/>
            <a:ext cx="6766560" cy="4983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804D0A65-74B1-4258-9347-517577BEF7B0}" type="datetime1">
              <a:rPr lang="en-US" smtClean="0"/>
              <a:t>10/18/25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867114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A0796B54-ED46-4036-80F8-E8EFB102CB24}" type="datetime1">
              <a:rPr lang="en-US" smtClean="0"/>
              <a:t>10/18/25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6653644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Content Photo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320040"/>
            <a:ext cx="6858000"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380744"/>
            <a:ext cx="6858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B3B00591-709C-49DC-8FE0-9F32B5969F72}" type="datetime1">
              <a:rPr lang="en-US" smtClean="0"/>
              <a:t>10/18/25</a:t>
            </a:fld>
            <a:endParaRPr lang="en-US"/>
          </a:p>
        </p:txBody>
      </p:sp>
      <p:sp>
        <p:nvSpPr>
          <p:cNvPr id="4" name="Picture Placeholder 3">
            <a:extLst>
              <a:ext uri="{FF2B5EF4-FFF2-40B4-BE49-F238E27FC236}">
                <a16:creationId xmlns:a16="http://schemas.microsoft.com/office/drawing/2014/main" id="{26FEEE5C-15B3-8386-23D3-B6B236C668F2}"/>
              </a:ext>
            </a:extLst>
          </p:cNvPr>
          <p:cNvSpPr>
            <a:spLocks noGrp="1"/>
          </p:cNvSpPr>
          <p:nvPr>
            <p:ph type="pic" sz="quarter" idx="13" hasCustomPrompt="1"/>
          </p:nvPr>
        </p:nvSpPr>
        <p:spPr>
          <a:xfrm>
            <a:off x="8046768" y="344424"/>
            <a:ext cx="3808553" cy="6172200"/>
          </a:xfrm>
          <a:custGeom>
            <a:avLst/>
            <a:gdLst>
              <a:gd name="connsiteX0" fmla="*/ 292116 w 3808553"/>
              <a:gd name="connsiteY0" fmla="*/ 0 h 6172200"/>
              <a:gd name="connsiteX1" fmla="*/ 3516437 w 3808553"/>
              <a:gd name="connsiteY1" fmla="*/ 0 h 6172200"/>
              <a:gd name="connsiteX2" fmla="*/ 3808553 w 3808553"/>
              <a:gd name="connsiteY2" fmla="*/ 292116 h 6172200"/>
              <a:gd name="connsiteX3" fmla="*/ 3808553 w 3808553"/>
              <a:gd name="connsiteY3" fmla="*/ 5880084 h 6172200"/>
              <a:gd name="connsiteX4" fmla="*/ 3516437 w 3808553"/>
              <a:gd name="connsiteY4" fmla="*/ 6172200 h 6172200"/>
              <a:gd name="connsiteX5" fmla="*/ 292116 w 3808553"/>
              <a:gd name="connsiteY5" fmla="*/ 6172200 h 6172200"/>
              <a:gd name="connsiteX6" fmla="*/ 0 w 3808553"/>
              <a:gd name="connsiteY6" fmla="*/ 5880084 h 6172200"/>
              <a:gd name="connsiteX7" fmla="*/ 0 w 3808553"/>
              <a:gd name="connsiteY7" fmla="*/ 292116 h 6172200"/>
              <a:gd name="connsiteX8" fmla="*/ 292116 w 3808553"/>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8553" h="6172200">
                <a:moveTo>
                  <a:pt x="292116" y="0"/>
                </a:moveTo>
                <a:lnTo>
                  <a:pt x="3516437" y="0"/>
                </a:lnTo>
                <a:cubicBezTo>
                  <a:pt x="3677768" y="0"/>
                  <a:pt x="3808553" y="130785"/>
                  <a:pt x="3808553" y="292116"/>
                </a:cubicBezTo>
                <a:lnTo>
                  <a:pt x="3808553" y="5880084"/>
                </a:lnTo>
                <a:cubicBezTo>
                  <a:pt x="3808553" y="6041415"/>
                  <a:pt x="3677768" y="6172200"/>
                  <a:pt x="3516437" y="6172200"/>
                </a:cubicBezTo>
                <a:lnTo>
                  <a:pt x="292116" y="6172200"/>
                </a:lnTo>
                <a:cubicBezTo>
                  <a:pt x="130785" y="6172200"/>
                  <a:pt x="0" y="6041415"/>
                  <a:pt x="0" y="5880084"/>
                </a:cubicBezTo>
                <a:lnTo>
                  <a:pt x="0" y="292116"/>
                </a:lnTo>
                <a:cubicBezTo>
                  <a:pt x="0" y="130785"/>
                  <a:pt x="130785" y="0"/>
                  <a:pt x="2921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5339308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Content Photo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601755"/>
            <a:ext cx="4389120"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B281557-D8C5-3666-A17C-BD66A5F9C048}"/>
              </a:ext>
            </a:extLst>
          </p:cNvPr>
          <p:cNvSpPr>
            <a:spLocks noGrp="1"/>
          </p:cNvSpPr>
          <p:nvPr>
            <p:ph type="pic" sz="quarter" idx="13" hasCustomPrompt="1"/>
          </p:nvPr>
        </p:nvSpPr>
        <p:spPr>
          <a:xfrm>
            <a:off x="341522" y="342902"/>
            <a:ext cx="6249778" cy="6172343"/>
          </a:xfrm>
          <a:custGeom>
            <a:avLst/>
            <a:gdLst>
              <a:gd name="connsiteX0" fmla="*/ 258473 w 6249778"/>
              <a:gd name="connsiteY0" fmla="*/ 0 h 6172343"/>
              <a:gd name="connsiteX1" fmla="*/ 5991306 w 6249778"/>
              <a:gd name="connsiteY1" fmla="*/ 0 h 6172343"/>
              <a:gd name="connsiteX2" fmla="*/ 6249778 w 6249778"/>
              <a:gd name="connsiteY2" fmla="*/ 257942 h 6172343"/>
              <a:gd name="connsiteX3" fmla="*/ 6249778 w 6249778"/>
              <a:gd name="connsiteY3" fmla="*/ 5914401 h 6172343"/>
              <a:gd name="connsiteX4" fmla="*/ 5991306 w 6249778"/>
              <a:gd name="connsiteY4" fmla="*/ 6172343 h 6172343"/>
              <a:gd name="connsiteX5" fmla="*/ 258473 w 6249778"/>
              <a:gd name="connsiteY5" fmla="*/ 6172343 h 6172343"/>
              <a:gd name="connsiteX6" fmla="*/ 0 w 6249778"/>
              <a:gd name="connsiteY6" fmla="*/ 5914401 h 6172343"/>
              <a:gd name="connsiteX7" fmla="*/ 0 w 6249778"/>
              <a:gd name="connsiteY7" fmla="*/ 257942 h 6172343"/>
              <a:gd name="connsiteX8" fmla="*/ 258473 w 6249778"/>
              <a:gd name="connsiteY8" fmla="*/ 0 h 6172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9778" h="6172343">
                <a:moveTo>
                  <a:pt x="258473" y="0"/>
                </a:moveTo>
                <a:lnTo>
                  <a:pt x="5991306" y="0"/>
                </a:lnTo>
                <a:cubicBezTo>
                  <a:pt x="6134057" y="0"/>
                  <a:pt x="6249778" y="115484"/>
                  <a:pt x="6249778" y="257942"/>
                </a:cubicBezTo>
                <a:lnTo>
                  <a:pt x="6249778" y="5914401"/>
                </a:lnTo>
                <a:cubicBezTo>
                  <a:pt x="6249778" y="6056859"/>
                  <a:pt x="6134057" y="6172343"/>
                  <a:pt x="5991306" y="6172343"/>
                </a:cubicBezTo>
                <a:lnTo>
                  <a:pt x="258473" y="6172343"/>
                </a:lnTo>
                <a:cubicBezTo>
                  <a:pt x="115722" y="6172343"/>
                  <a:pt x="0" y="6056859"/>
                  <a:pt x="0" y="5914401"/>
                </a:cubicBezTo>
                <a:lnTo>
                  <a:pt x="0" y="257942"/>
                </a:lnTo>
                <a:cubicBezTo>
                  <a:pt x="0" y="115484"/>
                  <a:pt x="115722" y="0"/>
                  <a:pt x="258473"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2276856"/>
            <a:ext cx="438912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53D0D37D-152B-44E6-AB8F-60E41FE679D7}" type="datetime1">
              <a:rPr lang="en-US" smtClean="0"/>
              <a:t>10/18/25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7646445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Content Photo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4480560" cy="152704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7" y="2276856"/>
            <a:ext cx="448056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893FD62D-5EED-4798-9EBA-B6E1A9B98072}" type="datetime1">
              <a:rPr lang="en-US" smtClean="0"/>
              <a:t>10/18/25</a:t>
            </a:fld>
            <a:endParaRPr lang="en-US"/>
          </a:p>
        </p:txBody>
      </p:sp>
      <p:sp>
        <p:nvSpPr>
          <p:cNvPr id="4" name="Picture Placeholder 3">
            <a:extLst>
              <a:ext uri="{FF2B5EF4-FFF2-40B4-BE49-F238E27FC236}">
                <a16:creationId xmlns:a16="http://schemas.microsoft.com/office/drawing/2014/main" id="{00846273-A5CB-BDCB-C625-903F863EC307}"/>
              </a:ext>
            </a:extLst>
          </p:cNvPr>
          <p:cNvSpPr>
            <a:spLocks noGrp="1"/>
          </p:cNvSpPr>
          <p:nvPr>
            <p:ph type="pic" sz="quarter" idx="13" hasCustomPrompt="1"/>
          </p:nvPr>
        </p:nvSpPr>
        <p:spPr>
          <a:xfrm>
            <a:off x="5737594" y="342900"/>
            <a:ext cx="6111507" cy="6172338"/>
          </a:xfrm>
          <a:custGeom>
            <a:avLst/>
            <a:gdLst>
              <a:gd name="connsiteX0" fmla="*/ 269395 w 6111507"/>
              <a:gd name="connsiteY0" fmla="*/ 0 h 6172338"/>
              <a:gd name="connsiteX1" fmla="*/ 5842112 w 6111507"/>
              <a:gd name="connsiteY1" fmla="*/ 0 h 6172338"/>
              <a:gd name="connsiteX2" fmla="*/ 6111507 w 6111507"/>
              <a:gd name="connsiteY2" fmla="*/ 268145 h 6172338"/>
              <a:gd name="connsiteX3" fmla="*/ 6111507 w 6111507"/>
              <a:gd name="connsiteY3" fmla="*/ 5904194 h 6172338"/>
              <a:gd name="connsiteX4" fmla="*/ 5842112 w 6111507"/>
              <a:gd name="connsiteY4" fmla="*/ 6172338 h 6172338"/>
              <a:gd name="connsiteX5" fmla="*/ 269395 w 6111507"/>
              <a:gd name="connsiteY5" fmla="*/ 6172338 h 6172338"/>
              <a:gd name="connsiteX6" fmla="*/ 0 w 6111507"/>
              <a:gd name="connsiteY6" fmla="*/ 5904194 h 6172338"/>
              <a:gd name="connsiteX7" fmla="*/ 0 w 6111507"/>
              <a:gd name="connsiteY7" fmla="*/ 268145 h 6172338"/>
              <a:gd name="connsiteX8" fmla="*/ 269395 w 6111507"/>
              <a:gd name="connsiteY8" fmla="*/ 0 h 6172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11507" h="6172338">
                <a:moveTo>
                  <a:pt x="269395" y="0"/>
                </a:moveTo>
                <a:lnTo>
                  <a:pt x="5842112" y="0"/>
                </a:lnTo>
                <a:cubicBezTo>
                  <a:pt x="5990895" y="0"/>
                  <a:pt x="6111507" y="120052"/>
                  <a:pt x="6111507" y="268145"/>
                </a:cubicBezTo>
                <a:lnTo>
                  <a:pt x="6111507" y="5904194"/>
                </a:lnTo>
                <a:cubicBezTo>
                  <a:pt x="6111507" y="6052286"/>
                  <a:pt x="5990895" y="6172338"/>
                  <a:pt x="5842112" y="6172338"/>
                </a:cubicBezTo>
                <a:lnTo>
                  <a:pt x="269395" y="6172338"/>
                </a:lnTo>
                <a:cubicBezTo>
                  <a:pt x="120612" y="6172338"/>
                  <a:pt x="0" y="6052286"/>
                  <a:pt x="0" y="5904194"/>
                </a:cubicBezTo>
                <a:lnTo>
                  <a:pt x="0" y="268145"/>
                </a:lnTo>
                <a:cubicBezTo>
                  <a:pt x="0" y="120052"/>
                  <a:pt x="120612" y="0"/>
                  <a:pt x="26939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02845628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Content Photo 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320040"/>
            <a:ext cx="4389120" cy="93268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B281557-D8C5-3666-A17C-BD66A5F9C048}"/>
              </a:ext>
            </a:extLst>
          </p:cNvPr>
          <p:cNvSpPr>
            <a:spLocks noGrp="1"/>
          </p:cNvSpPr>
          <p:nvPr>
            <p:ph type="pic" sz="quarter" idx="13" hasCustomPrompt="1"/>
          </p:nvPr>
        </p:nvSpPr>
        <p:spPr>
          <a:xfrm>
            <a:off x="341522" y="342902"/>
            <a:ext cx="6249778" cy="6172343"/>
          </a:xfrm>
          <a:custGeom>
            <a:avLst/>
            <a:gdLst>
              <a:gd name="connsiteX0" fmla="*/ 258473 w 6249778"/>
              <a:gd name="connsiteY0" fmla="*/ 0 h 6172343"/>
              <a:gd name="connsiteX1" fmla="*/ 5991306 w 6249778"/>
              <a:gd name="connsiteY1" fmla="*/ 0 h 6172343"/>
              <a:gd name="connsiteX2" fmla="*/ 6249778 w 6249778"/>
              <a:gd name="connsiteY2" fmla="*/ 257942 h 6172343"/>
              <a:gd name="connsiteX3" fmla="*/ 6249778 w 6249778"/>
              <a:gd name="connsiteY3" fmla="*/ 5914401 h 6172343"/>
              <a:gd name="connsiteX4" fmla="*/ 5991306 w 6249778"/>
              <a:gd name="connsiteY4" fmla="*/ 6172343 h 6172343"/>
              <a:gd name="connsiteX5" fmla="*/ 258473 w 6249778"/>
              <a:gd name="connsiteY5" fmla="*/ 6172343 h 6172343"/>
              <a:gd name="connsiteX6" fmla="*/ 0 w 6249778"/>
              <a:gd name="connsiteY6" fmla="*/ 5914401 h 6172343"/>
              <a:gd name="connsiteX7" fmla="*/ 0 w 6249778"/>
              <a:gd name="connsiteY7" fmla="*/ 257942 h 6172343"/>
              <a:gd name="connsiteX8" fmla="*/ 258473 w 6249778"/>
              <a:gd name="connsiteY8" fmla="*/ 0 h 6172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9778" h="6172343">
                <a:moveTo>
                  <a:pt x="258473" y="0"/>
                </a:moveTo>
                <a:lnTo>
                  <a:pt x="5991306" y="0"/>
                </a:lnTo>
                <a:cubicBezTo>
                  <a:pt x="6134057" y="0"/>
                  <a:pt x="6249778" y="115484"/>
                  <a:pt x="6249778" y="257942"/>
                </a:cubicBezTo>
                <a:lnTo>
                  <a:pt x="6249778" y="5914401"/>
                </a:lnTo>
                <a:cubicBezTo>
                  <a:pt x="6249778" y="6056859"/>
                  <a:pt x="6134057" y="6172343"/>
                  <a:pt x="5991306" y="6172343"/>
                </a:cubicBezTo>
                <a:lnTo>
                  <a:pt x="258473" y="6172343"/>
                </a:lnTo>
                <a:cubicBezTo>
                  <a:pt x="115722" y="6172343"/>
                  <a:pt x="0" y="6056859"/>
                  <a:pt x="0" y="5914401"/>
                </a:cubicBezTo>
                <a:lnTo>
                  <a:pt x="0" y="257942"/>
                </a:lnTo>
                <a:cubicBezTo>
                  <a:pt x="0" y="115484"/>
                  <a:pt x="115722" y="0"/>
                  <a:pt x="258473"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1380744"/>
            <a:ext cx="438912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6FCFE97D-4F8B-4270-9223-9617008B9FA3}" type="datetime1">
              <a:rPr lang="en-US" smtClean="0"/>
              <a:t>10/18/25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5177951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Content Photo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320040"/>
            <a:ext cx="4573413"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6" y="1380744"/>
            <a:ext cx="4573413"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BE1B1D5C-1F84-4585-9043-549E87BD77AE}" type="datetime1">
              <a:rPr lang="en-US" smtClean="0"/>
              <a:t>10/18/25</a:t>
            </a:fld>
            <a:endParaRPr lang="en-US"/>
          </a:p>
        </p:txBody>
      </p:sp>
      <p:sp>
        <p:nvSpPr>
          <p:cNvPr id="4" name="Picture Placeholder 3">
            <a:extLst>
              <a:ext uri="{FF2B5EF4-FFF2-40B4-BE49-F238E27FC236}">
                <a16:creationId xmlns:a16="http://schemas.microsoft.com/office/drawing/2014/main" id="{00846273-A5CB-BDCB-C625-903F863EC307}"/>
              </a:ext>
            </a:extLst>
          </p:cNvPr>
          <p:cNvSpPr>
            <a:spLocks noGrp="1"/>
          </p:cNvSpPr>
          <p:nvPr>
            <p:ph type="pic" sz="quarter" idx="13" hasCustomPrompt="1"/>
          </p:nvPr>
        </p:nvSpPr>
        <p:spPr>
          <a:xfrm>
            <a:off x="5737594" y="342900"/>
            <a:ext cx="6111507" cy="6172338"/>
          </a:xfrm>
          <a:custGeom>
            <a:avLst/>
            <a:gdLst>
              <a:gd name="connsiteX0" fmla="*/ 269395 w 6111507"/>
              <a:gd name="connsiteY0" fmla="*/ 0 h 6172338"/>
              <a:gd name="connsiteX1" fmla="*/ 5842112 w 6111507"/>
              <a:gd name="connsiteY1" fmla="*/ 0 h 6172338"/>
              <a:gd name="connsiteX2" fmla="*/ 6111507 w 6111507"/>
              <a:gd name="connsiteY2" fmla="*/ 268145 h 6172338"/>
              <a:gd name="connsiteX3" fmla="*/ 6111507 w 6111507"/>
              <a:gd name="connsiteY3" fmla="*/ 5904194 h 6172338"/>
              <a:gd name="connsiteX4" fmla="*/ 5842112 w 6111507"/>
              <a:gd name="connsiteY4" fmla="*/ 6172338 h 6172338"/>
              <a:gd name="connsiteX5" fmla="*/ 269395 w 6111507"/>
              <a:gd name="connsiteY5" fmla="*/ 6172338 h 6172338"/>
              <a:gd name="connsiteX6" fmla="*/ 0 w 6111507"/>
              <a:gd name="connsiteY6" fmla="*/ 5904194 h 6172338"/>
              <a:gd name="connsiteX7" fmla="*/ 0 w 6111507"/>
              <a:gd name="connsiteY7" fmla="*/ 268145 h 6172338"/>
              <a:gd name="connsiteX8" fmla="*/ 269395 w 6111507"/>
              <a:gd name="connsiteY8" fmla="*/ 0 h 6172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11507" h="6172338">
                <a:moveTo>
                  <a:pt x="269395" y="0"/>
                </a:moveTo>
                <a:lnTo>
                  <a:pt x="5842112" y="0"/>
                </a:lnTo>
                <a:cubicBezTo>
                  <a:pt x="5990895" y="0"/>
                  <a:pt x="6111507" y="120052"/>
                  <a:pt x="6111507" y="268145"/>
                </a:cubicBezTo>
                <a:lnTo>
                  <a:pt x="6111507" y="5904194"/>
                </a:lnTo>
                <a:cubicBezTo>
                  <a:pt x="6111507" y="6052286"/>
                  <a:pt x="5990895" y="6172338"/>
                  <a:pt x="5842112" y="6172338"/>
                </a:cubicBezTo>
                <a:lnTo>
                  <a:pt x="269395" y="6172338"/>
                </a:lnTo>
                <a:cubicBezTo>
                  <a:pt x="120612" y="6172338"/>
                  <a:pt x="0" y="6052286"/>
                  <a:pt x="0" y="5904194"/>
                </a:cubicBezTo>
                <a:lnTo>
                  <a:pt x="0" y="268145"/>
                </a:lnTo>
                <a:cubicBezTo>
                  <a:pt x="0" y="120052"/>
                  <a:pt x="120612" y="0"/>
                  <a:pt x="26939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54619154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Content Photo 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21040" y="603504"/>
            <a:ext cx="3401568"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342900" y="342901"/>
            <a:ext cx="7391400"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21040"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71EB90F8-5A2D-4795-872B-662FE96339B2}" type="datetime1">
              <a:rPr lang="en-US" smtClean="0"/>
              <a:t>10/18/25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92014091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Content Photo 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3401568"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4502843" y="342901"/>
            <a:ext cx="7346257"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429768"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9A22F9C2-5647-4E58-BE9B-A16834D13FE3}" type="datetime1">
              <a:rPr lang="en-US" smtClean="0"/>
              <a:t>10/18/25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5409110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Content Photo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11896" y="1078992"/>
            <a:ext cx="3273552" cy="1947672"/>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342900" y="342901"/>
            <a:ext cx="7391400"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11896" y="3099816"/>
            <a:ext cx="3273552" cy="2953512"/>
          </a:xfrm>
        </p:spPr>
        <p:txBody>
          <a:bodyPr>
            <a:normAutofit/>
          </a:bodyPr>
          <a:lstStyle>
            <a:lvl1pPr marL="0" indent="0">
              <a:buNone/>
              <a:defRPr sz="1600"/>
            </a:lvl1pPr>
            <a:lvl2pPr marL="228600" indent="0">
              <a:buNone/>
              <a:defRPr sz="1400"/>
            </a:lvl2pPr>
            <a:lvl3pPr marL="457200" indent="0">
              <a:buNone/>
              <a:defRPr sz="1400"/>
            </a:lvl3pPr>
            <a:lvl4pPr marL="685800" indent="0">
              <a:buNone/>
              <a:defRPr sz="1400"/>
            </a:lvl4pPr>
            <a:lvl5pPr marL="9144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9B124E6D-88B1-474F-9E7C-C29F02FACC38}" type="datetime1">
              <a:rPr lang="en-US" smtClean="0"/>
              <a:t>10/18/25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4069667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Content Photo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2" y="5111854"/>
            <a:ext cx="3739279" cy="1389888"/>
          </a:xfrm>
        </p:spPr>
        <p:txBody>
          <a:bodyPr anchor="t">
            <a:normAutofit/>
          </a:bodyPr>
          <a:lstStyle>
            <a:lvl1pPr>
              <a:defRPr sz="3200"/>
            </a:lvl1pPr>
          </a:lstStyle>
          <a:p>
            <a:r>
              <a:rPr lang="en-US" dirty="0"/>
              <a:t>Click to edit Master title style</a:t>
            </a:r>
          </a:p>
        </p:txBody>
      </p:sp>
      <p:sp>
        <p:nvSpPr>
          <p:cNvPr id="19" name="Picture Placeholder 17">
            <a:extLst>
              <a:ext uri="{FF2B5EF4-FFF2-40B4-BE49-F238E27FC236}">
                <a16:creationId xmlns:a16="http://schemas.microsoft.com/office/drawing/2014/main" id="{D5837EDE-723C-6CF6-EB95-3AEDA1F07E9E}"/>
              </a:ext>
            </a:extLst>
          </p:cNvPr>
          <p:cNvSpPr>
            <a:spLocks noGrp="1"/>
          </p:cNvSpPr>
          <p:nvPr>
            <p:ph type="pic" sz="quarter" idx="15" hasCustomPrompt="1"/>
          </p:nvPr>
        </p:nvSpPr>
        <p:spPr>
          <a:xfrm>
            <a:off x="339373" y="320043"/>
            <a:ext cx="11509730" cy="4404825"/>
          </a:xfrm>
          <a:custGeom>
            <a:avLst/>
            <a:gdLst>
              <a:gd name="connsiteX0" fmla="*/ 299132 w 11509730"/>
              <a:gd name="connsiteY0" fmla="*/ 0 h 4404825"/>
              <a:gd name="connsiteX1" fmla="*/ 11210598 w 11509730"/>
              <a:gd name="connsiteY1" fmla="*/ 0 h 4404825"/>
              <a:gd name="connsiteX2" fmla="*/ 11509730 w 11509730"/>
              <a:gd name="connsiteY2" fmla="*/ 299132 h 4404825"/>
              <a:gd name="connsiteX3" fmla="*/ 11509730 w 11509730"/>
              <a:gd name="connsiteY3" fmla="*/ 4105693 h 4404825"/>
              <a:gd name="connsiteX4" fmla="*/ 11210598 w 11509730"/>
              <a:gd name="connsiteY4" fmla="*/ 4404825 h 4404825"/>
              <a:gd name="connsiteX5" fmla="*/ 299132 w 11509730"/>
              <a:gd name="connsiteY5" fmla="*/ 4404825 h 4404825"/>
              <a:gd name="connsiteX6" fmla="*/ 0 w 11509730"/>
              <a:gd name="connsiteY6" fmla="*/ 4105693 h 4404825"/>
              <a:gd name="connsiteX7" fmla="*/ 0 w 11509730"/>
              <a:gd name="connsiteY7" fmla="*/ 299132 h 4404825"/>
              <a:gd name="connsiteX8" fmla="*/ 299132 w 11509730"/>
              <a:gd name="connsiteY8" fmla="*/ 0 h 44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4404825">
                <a:moveTo>
                  <a:pt x="299132" y="0"/>
                </a:moveTo>
                <a:lnTo>
                  <a:pt x="11210598" y="0"/>
                </a:lnTo>
                <a:cubicBezTo>
                  <a:pt x="11375804" y="0"/>
                  <a:pt x="11509730" y="133926"/>
                  <a:pt x="11509730" y="299132"/>
                </a:cubicBezTo>
                <a:lnTo>
                  <a:pt x="11509730" y="4105693"/>
                </a:lnTo>
                <a:cubicBezTo>
                  <a:pt x="11509730" y="4270899"/>
                  <a:pt x="11375804" y="4404825"/>
                  <a:pt x="11210598" y="4404825"/>
                </a:cubicBezTo>
                <a:lnTo>
                  <a:pt x="299132" y="4404825"/>
                </a:lnTo>
                <a:cubicBezTo>
                  <a:pt x="133926" y="4404825"/>
                  <a:pt x="0" y="4270899"/>
                  <a:pt x="0" y="4105693"/>
                </a:cubicBezTo>
                <a:lnTo>
                  <a:pt x="0" y="299132"/>
                </a:lnTo>
                <a:cubicBezTo>
                  <a:pt x="0" y="133926"/>
                  <a:pt x="133926" y="0"/>
                  <a:pt x="299132"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30D21C7E-4348-443E-B7C8-EE213DFF1CB1}" type="datetime1">
              <a:rPr lang="en-US" smtClean="0"/>
              <a:t>10/18/25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5351928" y="5111854"/>
            <a:ext cx="6400800" cy="1389888"/>
          </a:xfrm>
        </p:spPr>
        <p:txBody>
          <a:bodyPr>
            <a:normAutofit/>
          </a:bodyPr>
          <a:lstStyle>
            <a:lvl1pPr marL="0" indent="0">
              <a:buFont typeface="Arial" panose="020B0604020202020204" pitchFamily="34" charset="0"/>
              <a:buNone/>
              <a:defRPr sz="1600"/>
            </a:lvl1pPr>
            <a:lvl2pPr marL="228600" indent="0">
              <a:buFont typeface="Arial" panose="020B0604020202020204" pitchFamily="34" charset="0"/>
              <a:buNone/>
              <a:defRPr sz="1400"/>
            </a:lvl2pPr>
            <a:lvl3pPr marL="457200" indent="0">
              <a:buFont typeface="Arial" panose="020B0604020202020204" pitchFamily="34" charset="0"/>
              <a:buNone/>
              <a:defRPr sz="1400"/>
            </a:lvl3pPr>
            <a:lvl4pPr marL="685800" indent="0">
              <a:buFont typeface="Arial" panose="020B0604020202020204" pitchFamily="34" charset="0"/>
              <a:buNone/>
              <a:defRPr sz="1400"/>
            </a:lvl4pPr>
            <a:lvl5pPr marL="914400" indent="0">
              <a:buFont typeface="Arial" panose="020B0604020202020204" pitchFamily="34" charse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3140793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Content Photo 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4162318"/>
            <a:ext cx="2953618" cy="1892808"/>
          </a:xfrm>
        </p:spPr>
        <p:txBody>
          <a:bodyPr anchor="t">
            <a:normAutofit/>
          </a:bodyPr>
          <a:lstStyle>
            <a:lvl1pPr>
              <a:defRPr sz="3200"/>
            </a:lvl1pPr>
          </a:lstStyle>
          <a:p>
            <a:r>
              <a:rPr lang="en-US" dirty="0"/>
              <a:t>Click to edit Master title style</a:t>
            </a:r>
          </a:p>
        </p:txBody>
      </p:sp>
      <p:sp>
        <p:nvSpPr>
          <p:cNvPr id="9" name="Picture Placeholder 8">
            <a:extLst>
              <a:ext uri="{FF2B5EF4-FFF2-40B4-BE49-F238E27FC236}">
                <a16:creationId xmlns:a16="http://schemas.microsoft.com/office/drawing/2014/main" id="{1BCE7E7D-ED4A-B625-6CB8-4D71682F63D4}"/>
              </a:ext>
            </a:extLst>
          </p:cNvPr>
          <p:cNvSpPr>
            <a:spLocks noGrp="1"/>
          </p:cNvSpPr>
          <p:nvPr>
            <p:ph type="pic" sz="quarter" idx="13" hasCustomPrompt="1"/>
          </p:nvPr>
        </p:nvSpPr>
        <p:spPr>
          <a:xfrm>
            <a:off x="339373" y="320042"/>
            <a:ext cx="11509730" cy="3458229"/>
          </a:xfrm>
          <a:custGeom>
            <a:avLst/>
            <a:gdLst>
              <a:gd name="connsiteX0" fmla="*/ 351529 w 11509730"/>
              <a:gd name="connsiteY0" fmla="*/ 0 h 3458229"/>
              <a:gd name="connsiteX1" fmla="*/ 11158201 w 11509730"/>
              <a:gd name="connsiteY1" fmla="*/ 0 h 3458229"/>
              <a:gd name="connsiteX2" fmla="*/ 11509730 w 11509730"/>
              <a:gd name="connsiteY2" fmla="*/ 351529 h 3458229"/>
              <a:gd name="connsiteX3" fmla="*/ 11509730 w 11509730"/>
              <a:gd name="connsiteY3" fmla="*/ 3106700 h 3458229"/>
              <a:gd name="connsiteX4" fmla="*/ 11158201 w 11509730"/>
              <a:gd name="connsiteY4" fmla="*/ 3458229 h 3458229"/>
              <a:gd name="connsiteX5" fmla="*/ 351529 w 11509730"/>
              <a:gd name="connsiteY5" fmla="*/ 3458229 h 3458229"/>
              <a:gd name="connsiteX6" fmla="*/ 0 w 11509730"/>
              <a:gd name="connsiteY6" fmla="*/ 3106700 h 3458229"/>
              <a:gd name="connsiteX7" fmla="*/ 0 w 11509730"/>
              <a:gd name="connsiteY7" fmla="*/ 351529 h 3458229"/>
              <a:gd name="connsiteX8" fmla="*/ 351529 w 11509730"/>
              <a:gd name="connsiteY8" fmla="*/ 0 h 3458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3458229">
                <a:moveTo>
                  <a:pt x="351529" y="0"/>
                </a:moveTo>
                <a:lnTo>
                  <a:pt x="11158201" y="0"/>
                </a:lnTo>
                <a:cubicBezTo>
                  <a:pt x="11352345" y="0"/>
                  <a:pt x="11509730" y="157385"/>
                  <a:pt x="11509730" y="351529"/>
                </a:cubicBezTo>
                <a:lnTo>
                  <a:pt x="11509730" y="3106700"/>
                </a:lnTo>
                <a:cubicBezTo>
                  <a:pt x="11509730" y="3300844"/>
                  <a:pt x="11352345" y="3458229"/>
                  <a:pt x="11158201" y="3458229"/>
                </a:cubicBezTo>
                <a:lnTo>
                  <a:pt x="351529" y="3458229"/>
                </a:lnTo>
                <a:cubicBezTo>
                  <a:pt x="157385" y="3458229"/>
                  <a:pt x="0" y="3300844"/>
                  <a:pt x="0" y="3106700"/>
                </a:cubicBezTo>
                <a:lnTo>
                  <a:pt x="0" y="351529"/>
                </a:lnTo>
                <a:cubicBezTo>
                  <a:pt x="0" y="157385"/>
                  <a:pt x="157385" y="0"/>
                  <a:pt x="351529"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D5E2BB8D-1BA0-4790-987D-651470CA8928}" type="datetime1">
              <a:rPr lang="en-US" smtClean="0"/>
              <a:t>10/18/25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4162318"/>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540497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Photo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4590288" cy="3739896"/>
          </a:xfrm>
        </p:spPr>
        <p:txBody>
          <a:bodyPr vert="horz" lIns="91440" tIns="45720" rIns="91440" bIns="45720" rtlCol="0" anchor="t">
            <a:normAutofit/>
          </a:bodyPr>
          <a:lstStyle>
            <a:lvl1pPr>
              <a:defRPr lang="en-US" sz="52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206240" cy="138074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55FC269D-AA10-2D35-8DD6-33E0E2CC4064}"/>
              </a:ext>
            </a:extLst>
          </p:cNvPr>
          <p:cNvSpPr>
            <a:spLocks noGrp="1"/>
          </p:cNvSpPr>
          <p:nvPr>
            <p:ph type="pic" sz="quarter" idx="13" hasCustomPrompt="1"/>
          </p:nvPr>
        </p:nvSpPr>
        <p:spPr>
          <a:xfrm>
            <a:off x="5591348" y="343038"/>
            <a:ext cx="6257031" cy="6172200"/>
          </a:xfrm>
          <a:custGeom>
            <a:avLst/>
            <a:gdLst>
              <a:gd name="connsiteX0" fmla="*/ 318609 w 6257031"/>
              <a:gd name="connsiteY0" fmla="*/ 0 h 6172200"/>
              <a:gd name="connsiteX1" fmla="*/ 5938422 w 6257031"/>
              <a:gd name="connsiteY1" fmla="*/ 0 h 6172200"/>
              <a:gd name="connsiteX2" fmla="*/ 6257031 w 6257031"/>
              <a:gd name="connsiteY2" fmla="*/ 318609 h 6172200"/>
              <a:gd name="connsiteX3" fmla="*/ 6257031 w 6257031"/>
              <a:gd name="connsiteY3" fmla="*/ 5853591 h 6172200"/>
              <a:gd name="connsiteX4" fmla="*/ 5938422 w 6257031"/>
              <a:gd name="connsiteY4" fmla="*/ 6172200 h 6172200"/>
              <a:gd name="connsiteX5" fmla="*/ 318609 w 6257031"/>
              <a:gd name="connsiteY5" fmla="*/ 6172200 h 6172200"/>
              <a:gd name="connsiteX6" fmla="*/ 0 w 6257031"/>
              <a:gd name="connsiteY6" fmla="*/ 5853591 h 6172200"/>
              <a:gd name="connsiteX7" fmla="*/ 0 w 6257031"/>
              <a:gd name="connsiteY7" fmla="*/ 318609 h 6172200"/>
              <a:gd name="connsiteX8" fmla="*/ 318609 w 6257031"/>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57031" h="6172200">
                <a:moveTo>
                  <a:pt x="318609" y="0"/>
                </a:moveTo>
                <a:lnTo>
                  <a:pt x="5938422" y="0"/>
                </a:lnTo>
                <a:cubicBezTo>
                  <a:pt x="6114385" y="0"/>
                  <a:pt x="6257031" y="142646"/>
                  <a:pt x="6257031" y="318609"/>
                </a:cubicBezTo>
                <a:lnTo>
                  <a:pt x="6257031" y="5853591"/>
                </a:lnTo>
                <a:cubicBezTo>
                  <a:pt x="6257031" y="6029554"/>
                  <a:pt x="6114385" y="6172200"/>
                  <a:pt x="5938422" y="6172200"/>
                </a:cubicBezTo>
                <a:lnTo>
                  <a:pt x="318609" y="6172200"/>
                </a:lnTo>
                <a:cubicBezTo>
                  <a:pt x="142646" y="6172200"/>
                  <a:pt x="0" y="6029554"/>
                  <a:pt x="0" y="5853591"/>
                </a:cubicBezTo>
                <a:lnTo>
                  <a:pt x="0" y="318609"/>
                </a:lnTo>
                <a:cubicBezTo>
                  <a:pt x="0" y="142646"/>
                  <a:pt x="142646" y="0"/>
                  <a:pt x="318609"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164B5AC7-D387-41BC-BBB6-F6DD0E8CACDB}" type="datetime1">
              <a:rPr lang="en-US" smtClean="0"/>
              <a:t>10/18/25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780908332"/>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Content Photo 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561425"/>
            <a:ext cx="2953618" cy="1892808"/>
          </a:xfrm>
        </p:spPr>
        <p:txBody>
          <a:bodyPr anchor="t">
            <a:normAutofit/>
          </a:bodyPr>
          <a:lstStyle>
            <a:lvl1pPr>
              <a:defRPr sz="3200"/>
            </a:lvl1pPr>
          </a:lstStyle>
          <a:p>
            <a:r>
              <a:rPr lang="en-US"/>
              <a:t>Click to edit Master title style</a:t>
            </a:r>
          </a:p>
        </p:txBody>
      </p:sp>
      <p:sp>
        <p:nvSpPr>
          <p:cNvPr id="9" name="Picture Placeholder 8">
            <a:extLst>
              <a:ext uri="{FF2B5EF4-FFF2-40B4-BE49-F238E27FC236}">
                <a16:creationId xmlns:a16="http://schemas.microsoft.com/office/drawing/2014/main" id="{86A25225-80A2-7139-2A81-39CA926639FF}"/>
              </a:ext>
            </a:extLst>
          </p:cNvPr>
          <p:cNvSpPr>
            <a:spLocks noGrp="1"/>
          </p:cNvSpPr>
          <p:nvPr>
            <p:ph type="pic" sz="quarter" idx="13" hasCustomPrompt="1"/>
          </p:nvPr>
        </p:nvSpPr>
        <p:spPr>
          <a:xfrm>
            <a:off x="339373" y="3067414"/>
            <a:ext cx="11509730" cy="3458229"/>
          </a:xfrm>
          <a:custGeom>
            <a:avLst/>
            <a:gdLst>
              <a:gd name="connsiteX0" fmla="*/ 351529 w 11509730"/>
              <a:gd name="connsiteY0" fmla="*/ 0 h 3458229"/>
              <a:gd name="connsiteX1" fmla="*/ 11158201 w 11509730"/>
              <a:gd name="connsiteY1" fmla="*/ 0 h 3458229"/>
              <a:gd name="connsiteX2" fmla="*/ 11509730 w 11509730"/>
              <a:gd name="connsiteY2" fmla="*/ 351529 h 3458229"/>
              <a:gd name="connsiteX3" fmla="*/ 11509730 w 11509730"/>
              <a:gd name="connsiteY3" fmla="*/ 3106700 h 3458229"/>
              <a:gd name="connsiteX4" fmla="*/ 11158201 w 11509730"/>
              <a:gd name="connsiteY4" fmla="*/ 3458229 h 3458229"/>
              <a:gd name="connsiteX5" fmla="*/ 351529 w 11509730"/>
              <a:gd name="connsiteY5" fmla="*/ 3458229 h 3458229"/>
              <a:gd name="connsiteX6" fmla="*/ 0 w 11509730"/>
              <a:gd name="connsiteY6" fmla="*/ 3106700 h 3458229"/>
              <a:gd name="connsiteX7" fmla="*/ 0 w 11509730"/>
              <a:gd name="connsiteY7" fmla="*/ 351529 h 3458229"/>
              <a:gd name="connsiteX8" fmla="*/ 351529 w 11509730"/>
              <a:gd name="connsiteY8" fmla="*/ 0 h 3458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3458229">
                <a:moveTo>
                  <a:pt x="351529" y="0"/>
                </a:moveTo>
                <a:lnTo>
                  <a:pt x="11158201" y="0"/>
                </a:lnTo>
                <a:cubicBezTo>
                  <a:pt x="11352345" y="0"/>
                  <a:pt x="11509730" y="157385"/>
                  <a:pt x="11509730" y="351529"/>
                </a:cubicBezTo>
                <a:lnTo>
                  <a:pt x="11509730" y="3106700"/>
                </a:lnTo>
                <a:cubicBezTo>
                  <a:pt x="11509730" y="3300844"/>
                  <a:pt x="11352345" y="3458229"/>
                  <a:pt x="11158201" y="3458229"/>
                </a:cubicBezTo>
                <a:lnTo>
                  <a:pt x="351529" y="3458229"/>
                </a:lnTo>
                <a:cubicBezTo>
                  <a:pt x="157385" y="3458229"/>
                  <a:pt x="0" y="3300844"/>
                  <a:pt x="0" y="3106700"/>
                </a:cubicBezTo>
                <a:lnTo>
                  <a:pt x="0" y="351529"/>
                </a:lnTo>
                <a:cubicBezTo>
                  <a:pt x="0" y="157385"/>
                  <a:pt x="157385" y="0"/>
                  <a:pt x="351529"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6519672"/>
            <a:ext cx="3494314" cy="338328"/>
          </a:xfrm>
        </p:spPr>
        <p:txBody>
          <a:bodyPr/>
          <a:lstStyle/>
          <a:p>
            <a:fld id="{48CD4B21-9C97-4358-8E22-9F49A31BDF6B}" type="datetime1">
              <a:rPr lang="en-US" smtClean="0"/>
              <a:t>10/18/25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561425"/>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8876521" y="6519672"/>
            <a:ext cx="2805405" cy="338328"/>
          </a:xfrm>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632162" y="6519672"/>
            <a:ext cx="429207" cy="338328"/>
          </a:xfrm>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912364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Content Photo 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11155680" cy="970463"/>
          </a:xfrm>
        </p:spPr>
        <p:txBody>
          <a:bodyPr anchor="ctr"/>
          <a:lstStyle/>
          <a:p>
            <a:r>
              <a:rPr lang="en-US" dirty="0"/>
              <a:t>Click to edit Master title style</a:t>
            </a:r>
          </a:p>
        </p:txBody>
      </p:sp>
      <p:sp>
        <p:nvSpPr>
          <p:cNvPr id="10" name="Picture Placeholder 9">
            <a:extLst>
              <a:ext uri="{FF2B5EF4-FFF2-40B4-BE49-F238E27FC236}">
                <a16:creationId xmlns:a16="http://schemas.microsoft.com/office/drawing/2014/main" id="{45F6FDB5-F783-3538-287C-754C11C30975}"/>
              </a:ext>
            </a:extLst>
          </p:cNvPr>
          <p:cNvSpPr>
            <a:spLocks noGrp="1"/>
          </p:cNvSpPr>
          <p:nvPr>
            <p:ph type="pic" sz="quarter" idx="13" hasCustomPrompt="1"/>
          </p:nvPr>
        </p:nvSpPr>
        <p:spPr>
          <a:xfrm>
            <a:off x="429768" y="1828800"/>
            <a:ext cx="6176399" cy="4425696"/>
          </a:xfrm>
          <a:custGeom>
            <a:avLst/>
            <a:gdLst>
              <a:gd name="connsiteX0" fmla="*/ 325421 w 6450717"/>
              <a:gd name="connsiteY0" fmla="*/ 0 h 4425696"/>
              <a:gd name="connsiteX1" fmla="*/ 6125296 w 6450717"/>
              <a:gd name="connsiteY1" fmla="*/ 0 h 4425696"/>
              <a:gd name="connsiteX2" fmla="*/ 6450717 w 6450717"/>
              <a:gd name="connsiteY2" fmla="*/ 325421 h 4425696"/>
              <a:gd name="connsiteX3" fmla="*/ 6450717 w 6450717"/>
              <a:gd name="connsiteY3" fmla="*/ 4100275 h 4425696"/>
              <a:gd name="connsiteX4" fmla="*/ 6125296 w 6450717"/>
              <a:gd name="connsiteY4" fmla="*/ 4425696 h 4425696"/>
              <a:gd name="connsiteX5" fmla="*/ 325421 w 6450717"/>
              <a:gd name="connsiteY5" fmla="*/ 4425696 h 4425696"/>
              <a:gd name="connsiteX6" fmla="*/ 0 w 6450717"/>
              <a:gd name="connsiteY6" fmla="*/ 4100275 h 4425696"/>
              <a:gd name="connsiteX7" fmla="*/ 0 w 6450717"/>
              <a:gd name="connsiteY7" fmla="*/ 325421 h 4425696"/>
              <a:gd name="connsiteX8" fmla="*/ 325421 w 6450717"/>
              <a:gd name="connsiteY8" fmla="*/ 0 h 4425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50717" h="4425696">
                <a:moveTo>
                  <a:pt x="325421" y="0"/>
                </a:moveTo>
                <a:lnTo>
                  <a:pt x="6125296" y="0"/>
                </a:lnTo>
                <a:cubicBezTo>
                  <a:pt x="6305021" y="0"/>
                  <a:pt x="6450717" y="145696"/>
                  <a:pt x="6450717" y="325421"/>
                </a:cubicBezTo>
                <a:lnTo>
                  <a:pt x="6450717" y="4100275"/>
                </a:lnTo>
                <a:cubicBezTo>
                  <a:pt x="6450717" y="4280000"/>
                  <a:pt x="6305021" y="4425696"/>
                  <a:pt x="6125296" y="4425696"/>
                </a:cubicBezTo>
                <a:lnTo>
                  <a:pt x="325421" y="4425696"/>
                </a:lnTo>
                <a:cubicBezTo>
                  <a:pt x="145696" y="4425696"/>
                  <a:pt x="0" y="4280000"/>
                  <a:pt x="0" y="4100275"/>
                </a:cubicBezTo>
                <a:lnTo>
                  <a:pt x="0" y="325421"/>
                </a:lnTo>
                <a:cubicBezTo>
                  <a:pt x="0" y="145696"/>
                  <a:pt x="145696" y="0"/>
                  <a:pt x="325421"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C1897688-419F-6EB2-5CC1-DC14924E5FC3}"/>
              </a:ext>
            </a:extLst>
          </p:cNvPr>
          <p:cNvSpPr>
            <a:spLocks noGrp="1"/>
          </p:cNvSpPr>
          <p:nvPr>
            <p:ph sz="quarter" idx="14"/>
          </p:nvPr>
        </p:nvSpPr>
        <p:spPr>
          <a:xfrm>
            <a:off x="7287768" y="1828800"/>
            <a:ext cx="4297680" cy="44288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9B98FABC-5F70-4DE9-8A42-1DE3D93319BF}" type="datetime1">
              <a:rPr lang="en-US" smtClean="0"/>
              <a:t>10/18/25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38654483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Content Photo 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39"/>
            <a:ext cx="4855464" cy="1453896"/>
          </a:xfrm>
        </p:spPr>
        <p:txBody>
          <a:bodyPr anchor="t"/>
          <a:lstStyle/>
          <a:p>
            <a:r>
              <a:rPr lang="en-US" dirty="0"/>
              <a:t>Click to edit Master title style</a:t>
            </a:r>
          </a:p>
        </p:txBody>
      </p:sp>
      <p:sp>
        <p:nvSpPr>
          <p:cNvPr id="9" name="Picture Placeholder 8">
            <a:extLst>
              <a:ext uri="{FF2B5EF4-FFF2-40B4-BE49-F238E27FC236}">
                <a16:creationId xmlns:a16="http://schemas.microsoft.com/office/drawing/2014/main" id="{F5F2F272-6D18-7E06-3E9A-D10C5C502195}"/>
              </a:ext>
            </a:extLst>
          </p:cNvPr>
          <p:cNvSpPr>
            <a:spLocks noGrp="1"/>
          </p:cNvSpPr>
          <p:nvPr>
            <p:ph type="pic" sz="quarter" idx="13" hasCustomPrompt="1"/>
          </p:nvPr>
        </p:nvSpPr>
        <p:spPr>
          <a:xfrm>
            <a:off x="510075" y="2293496"/>
            <a:ext cx="4775158" cy="4039043"/>
          </a:xfrm>
          <a:custGeom>
            <a:avLst/>
            <a:gdLst>
              <a:gd name="connsiteX0" fmla="*/ 305917 w 4855463"/>
              <a:gd name="connsiteY0" fmla="*/ 0 h 4039043"/>
              <a:gd name="connsiteX1" fmla="*/ 4549547 w 4855463"/>
              <a:gd name="connsiteY1" fmla="*/ 0 h 4039043"/>
              <a:gd name="connsiteX2" fmla="*/ 4849249 w 4855463"/>
              <a:gd name="connsiteY2" fmla="*/ 244264 h 4039043"/>
              <a:gd name="connsiteX3" fmla="*/ 4855463 w 4855463"/>
              <a:gd name="connsiteY3" fmla="*/ 305907 h 4039043"/>
              <a:gd name="connsiteX4" fmla="*/ 4855463 w 4855463"/>
              <a:gd name="connsiteY4" fmla="*/ 3733136 h 4039043"/>
              <a:gd name="connsiteX5" fmla="*/ 4849249 w 4855463"/>
              <a:gd name="connsiteY5" fmla="*/ 3794779 h 4039043"/>
              <a:gd name="connsiteX6" fmla="*/ 4549547 w 4855463"/>
              <a:gd name="connsiteY6" fmla="*/ 4039043 h 4039043"/>
              <a:gd name="connsiteX7" fmla="*/ 305917 w 4855463"/>
              <a:gd name="connsiteY7" fmla="*/ 4039043 h 4039043"/>
              <a:gd name="connsiteX8" fmla="*/ 0 w 4855463"/>
              <a:gd name="connsiteY8" fmla="*/ 3733126 h 4039043"/>
              <a:gd name="connsiteX9" fmla="*/ 0 w 4855463"/>
              <a:gd name="connsiteY9" fmla="*/ 305917 h 4039043"/>
              <a:gd name="connsiteX10" fmla="*/ 305917 w 4855463"/>
              <a:gd name="connsiteY10" fmla="*/ 0 h 4039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55463" h="4039043">
                <a:moveTo>
                  <a:pt x="305917" y="0"/>
                </a:moveTo>
                <a:lnTo>
                  <a:pt x="4549547" y="0"/>
                </a:lnTo>
                <a:cubicBezTo>
                  <a:pt x="4697381" y="0"/>
                  <a:pt x="4820723" y="104863"/>
                  <a:pt x="4849249" y="244264"/>
                </a:cubicBezTo>
                <a:lnTo>
                  <a:pt x="4855463" y="305907"/>
                </a:lnTo>
                <a:lnTo>
                  <a:pt x="4855463" y="3733136"/>
                </a:lnTo>
                <a:lnTo>
                  <a:pt x="4849249" y="3794779"/>
                </a:lnTo>
                <a:cubicBezTo>
                  <a:pt x="4820723" y="3934180"/>
                  <a:pt x="4697381" y="4039043"/>
                  <a:pt x="4549547" y="4039043"/>
                </a:cubicBezTo>
                <a:lnTo>
                  <a:pt x="305917" y="4039043"/>
                </a:lnTo>
                <a:cubicBezTo>
                  <a:pt x="136964" y="4039043"/>
                  <a:pt x="0" y="3902079"/>
                  <a:pt x="0" y="3733126"/>
                </a:cubicBezTo>
                <a:lnTo>
                  <a:pt x="0" y="305917"/>
                </a:lnTo>
                <a:cubicBezTo>
                  <a:pt x="0" y="136964"/>
                  <a:pt x="136964" y="0"/>
                  <a:pt x="305917"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6096000" y="549275"/>
            <a:ext cx="5585925" cy="57832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D7732AAB-0859-49C5-9F81-D3744B520913}" type="datetime1">
              <a:rPr lang="en-US" smtClean="0"/>
              <a:t>10/18/25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6288062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Content Photo 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50218"/>
            <a:ext cx="3827439" cy="1453896"/>
          </a:xfrm>
        </p:spPr>
        <p:txBody>
          <a:bodyPr anchor="t">
            <a:normAutofit/>
          </a:bodyPr>
          <a:lstStyle>
            <a:lvl1pPr>
              <a:defRPr sz="3200"/>
            </a:lvl1pPr>
          </a:lstStyle>
          <a:p>
            <a:r>
              <a:rPr lang="en-US" dirty="0"/>
              <a:t>Click to edit Master title style</a:t>
            </a:r>
          </a:p>
        </p:txBody>
      </p:sp>
      <p:sp>
        <p:nvSpPr>
          <p:cNvPr id="12" name="Picture Placeholder 11">
            <a:extLst>
              <a:ext uri="{FF2B5EF4-FFF2-40B4-BE49-F238E27FC236}">
                <a16:creationId xmlns:a16="http://schemas.microsoft.com/office/drawing/2014/main" id="{14639E5C-EF58-65A1-C364-F58DE761581C}"/>
              </a:ext>
            </a:extLst>
          </p:cNvPr>
          <p:cNvSpPr>
            <a:spLocks noGrp="1"/>
          </p:cNvSpPr>
          <p:nvPr>
            <p:ph type="pic" sz="quarter" idx="13" hasCustomPrompt="1"/>
          </p:nvPr>
        </p:nvSpPr>
        <p:spPr>
          <a:xfrm>
            <a:off x="510075" y="2293494"/>
            <a:ext cx="3666744" cy="4039044"/>
          </a:xfrm>
          <a:custGeom>
            <a:avLst/>
            <a:gdLst>
              <a:gd name="connsiteX0" fmla="*/ 292716 w 3666744"/>
              <a:gd name="connsiteY0" fmla="*/ 0 h 4039044"/>
              <a:gd name="connsiteX1" fmla="*/ 3374028 w 3666744"/>
              <a:gd name="connsiteY1" fmla="*/ 0 h 4039044"/>
              <a:gd name="connsiteX2" fmla="*/ 3666744 w 3666744"/>
              <a:gd name="connsiteY2" fmla="*/ 292716 h 4039044"/>
              <a:gd name="connsiteX3" fmla="*/ 3666744 w 3666744"/>
              <a:gd name="connsiteY3" fmla="*/ 3746328 h 4039044"/>
              <a:gd name="connsiteX4" fmla="*/ 3374028 w 3666744"/>
              <a:gd name="connsiteY4" fmla="*/ 4039044 h 4039044"/>
              <a:gd name="connsiteX5" fmla="*/ 292716 w 3666744"/>
              <a:gd name="connsiteY5" fmla="*/ 4039044 h 4039044"/>
              <a:gd name="connsiteX6" fmla="*/ 0 w 3666744"/>
              <a:gd name="connsiteY6" fmla="*/ 3746328 h 4039044"/>
              <a:gd name="connsiteX7" fmla="*/ 0 w 3666744"/>
              <a:gd name="connsiteY7" fmla="*/ 292716 h 4039044"/>
              <a:gd name="connsiteX8" fmla="*/ 292716 w 3666744"/>
              <a:gd name="connsiteY8" fmla="*/ 0 h 4039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66744" h="4039044">
                <a:moveTo>
                  <a:pt x="292716" y="0"/>
                </a:moveTo>
                <a:lnTo>
                  <a:pt x="3374028" y="0"/>
                </a:lnTo>
                <a:cubicBezTo>
                  <a:pt x="3535691" y="0"/>
                  <a:pt x="3666744" y="131053"/>
                  <a:pt x="3666744" y="292716"/>
                </a:cubicBezTo>
                <a:lnTo>
                  <a:pt x="3666744" y="3746328"/>
                </a:lnTo>
                <a:cubicBezTo>
                  <a:pt x="3666744" y="3907991"/>
                  <a:pt x="3535691" y="4039044"/>
                  <a:pt x="3374028" y="4039044"/>
                </a:cubicBezTo>
                <a:lnTo>
                  <a:pt x="292716" y="4039044"/>
                </a:lnTo>
                <a:cubicBezTo>
                  <a:pt x="131053" y="4039044"/>
                  <a:pt x="0" y="3907991"/>
                  <a:pt x="0" y="3746328"/>
                </a:cubicBezTo>
                <a:lnTo>
                  <a:pt x="0" y="292716"/>
                </a:lnTo>
                <a:cubicBezTo>
                  <a:pt x="0" y="131053"/>
                  <a:pt x="131053" y="0"/>
                  <a:pt x="2927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3F7B03F-5EDA-605B-1A2E-F48896E48939}"/>
              </a:ext>
            </a:extLst>
          </p:cNvPr>
          <p:cNvSpPr>
            <a:spLocks noGrp="1"/>
          </p:cNvSpPr>
          <p:nvPr>
            <p:ph sz="quarter" idx="14"/>
          </p:nvPr>
        </p:nvSpPr>
        <p:spPr>
          <a:xfrm>
            <a:off x="5120787" y="549275"/>
            <a:ext cx="6561138" cy="578815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673C0E27-EFA9-4706-B7B3-384BAC09CA5C}" type="datetime1">
              <a:rPr lang="en-US" smtClean="0"/>
              <a:t>10/18/25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3363016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Big Numb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93776" y="4992624"/>
            <a:ext cx="11201400" cy="1225296"/>
          </a:xfrm>
        </p:spPr>
        <p:txBody>
          <a:bodyPr anchor="t">
            <a:normAutofit/>
          </a:bodyPr>
          <a:lstStyle>
            <a:lvl1pPr algn="ctr">
              <a:lnSpc>
                <a:spcPct val="120000"/>
              </a:lnSpc>
              <a:defRPr sz="2400">
                <a:solidFill>
                  <a:schemeClr val="tx2">
                    <a:lumMod val="90000"/>
                    <a:lumOff val="10000"/>
                  </a:schemeClr>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44A38527-6BF7-45BD-8E9C-2BDCA53716A3}" type="datetime1">
              <a:rPr lang="en-US" smtClean="0"/>
              <a:t>10/18/25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93776" y="786384"/>
            <a:ext cx="11201400" cy="4206240"/>
          </a:xfrm>
        </p:spPr>
        <p:txBody>
          <a:bodyPr anchor="b">
            <a:normAutofit/>
          </a:bodyPr>
          <a:lstStyle>
            <a:lvl1pPr marL="0" indent="0" algn="ctr">
              <a:buNone/>
              <a:defRPr sz="27800">
                <a:solidFill>
                  <a:schemeClr val="tx2">
                    <a:lumMod val="90000"/>
                    <a:lumOff val="10000"/>
                  </a:schemeClr>
                </a:solidFill>
              </a:defRPr>
            </a:lvl1pPr>
          </a:lstStyle>
          <a:p>
            <a:pPr lvl="0"/>
            <a:r>
              <a:rPr lang="en-US" dirty="0"/>
              <a:t>##%</a:t>
            </a:r>
          </a:p>
        </p:txBody>
      </p:sp>
    </p:spTree>
    <p:extLst>
      <p:ext uri="{BB962C8B-B14F-4D97-AF65-F5344CB8AC3E}">
        <p14:creationId xmlns:p14="http://schemas.microsoft.com/office/powerpoint/2010/main" val="166961722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Big Number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93776" y="4992624"/>
            <a:ext cx="11201400" cy="1225296"/>
          </a:xfrm>
        </p:spPr>
        <p:txBody>
          <a:bodyPr anchor="t">
            <a:normAutofit/>
          </a:bodyPr>
          <a:lstStyle>
            <a:lvl1pPr algn="ctr">
              <a:lnSpc>
                <a:spcPct val="120000"/>
              </a:lnSpc>
              <a:defRPr sz="2800">
                <a:solidFill>
                  <a:schemeClr val="tx1"/>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FAE2D2C4-0829-4B37-AFA9-97EED5EA275A}" type="datetime1">
              <a:rPr lang="en-US" smtClean="0"/>
              <a:t>10/18/25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93776" y="786384"/>
            <a:ext cx="11201400" cy="4206240"/>
          </a:xfrm>
        </p:spPr>
        <p:txBody>
          <a:bodyPr anchor="b">
            <a:normAutofit/>
          </a:bodyPr>
          <a:lstStyle>
            <a:lvl1pPr marL="0" indent="0" algn="ctr">
              <a:buNone/>
              <a:defRPr sz="27800">
                <a:solidFill>
                  <a:schemeClr val="tx1"/>
                </a:solidFill>
              </a:defRPr>
            </a:lvl1pPr>
          </a:lstStyle>
          <a:p>
            <a:pPr lvl="0"/>
            <a:r>
              <a:rPr lang="en-US" dirty="0"/>
              <a:t>##%</a:t>
            </a:r>
          </a:p>
        </p:txBody>
      </p:sp>
    </p:spTree>
    <p:extLst>
      <p:ext uri="{BB962C8B-B14F-4D97-AF65-F5344CB8AC3E}">
        <p14:creationId xmlns:p14="http://schemas.microsoft.com/office/powerpoint/2010/main" val="3836454535"/>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Big Number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29768" y="4809744"/>
            <a:ext cx="5897880" cy="1353312"/>
          </a:xfrm>
        </p:spPr>
        <p:txBody>
          <a:bodyPr vert="horz" lIns="91440" tIns="45720" rIns="91440" bIns="45720" rtlCol="0" anchor="t">
            <a:normAutofit/>
          </a:bodyPr>
          <a:lstStyle>
            <a:lvl1pPr>
              <a:lnSpc>
                <a:spcPct val="120000"/>
              </a:lnSpc>
              <a:defRPr lang="en-US" sz="2800" dirty="0">
                <a:solidFill>
                  <a:schemeClr val="tx2">
                    <a:lumMod val="90000"/>
                    <a:lumOff val="10000"/>
                  </a:schemeClr>
                </a:solidFill>
              </a:defRPr>
            </a:lvl1pPr>
          </a:lstStyle>
          <a:p>
            <a:pPr lvl="0"/>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DE13353C-D70D-4D92-85A4-BE6E7FCC2830}" type="datetime1">
              <a:rPr lang="en-US" smtClean="0"/>
              <a:t>10/18/25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29768" y="603504"/>
            <a:ext cx="11201400" cy="4206240"/>
          </a:xfrm>
        </p:spPr>
        <p:txBody>
          <a:bodyPr vert="horz" lIns="91440" tIns="45720" rIns="91440" bIns="45720" rtlCol="0" anchor="b">
            <a:normAutofit/>
          </a:bodyPr>
          <a:lstStyle>
            <a:lvl1pPr marL="0" indent="0">
              <a:lnSpc>
                <a:spcPct val="90000"/>
              </a:lnSpc>
              <a:spcBef>
                <a:spcPts val="0"/>
              </a:spcBef>
              <a:buNone/>
              <a:defRPr lang="en-US" sz="27800" dirty="0">
                <a:solidFill>
                  <a:schemeClr val="tx2">
                    <a:lumMod val="90000"/>
                    <a:lumOff val="10000"/>
                  </a:schemeClr>
                </a:solidFill>
              </a:defRPr>
            </a:lvl1pPr>
          </a:lstStyle>
          <a:p>
            <a:pPr lvl="0"/>
            <a:r>
              <a:rPr lang="en-US" dirty="0"/>
              <a:t>##%</a:t>
            </a:r>
          </a:p>
        </p:txBody>
      </p:sp>
    </p:spTree>
    <p:extLst>
      <p:ext uri="{BB962C8B-B14F-4D97-AF65-F5344CB8AC3E}">
        <p14:creationId xmlns:p14="http://schemas.microsoft.com/office/powerpoint/2010/main" val="317337035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Statem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267622C3-A8C0-4CE4-AFAA-25D23CB3242F}" type="datetime1">
              <a:rPr lang="en-US" smtClean="0"/>
              <a:t>10/18/25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630936"/>
            <a:ext cx="8266176" cy="5605272"/>
          </a:xfrm>
        </p:spPr>
        <p:txBody>
          <a:bodyPr anchor="ctr">
            <a:normAutofit/>
          </a:bodyPr>
          <a:lstStyle>
            <a:lvl1pPr marL="0" indent="0">
              <a:lnSpc>
                <a:spcPct val="100000"/>
              </a:lnSpc>
              <a:buNone/>
              <a:defRPr sz="5400" b="1"/>
            </a:lvl1pPr>
            <a:lvl2pPr marL="228600" indent="0">
              <a:lnSpc>
                <a:spcPct val="100000"/>
              </a:lnSpc>
              <a:buNone/>
              <a:defRPr sz="4800" b="1"/>
            </a:lvl2pPr>
            <a:lvl3pPr marL="457200" indent="0">
              <a:lnSpc>
                <a:spcPct val="100000"/>
              </a:lnSpc>
              <a:buNone/>
              <a:defRPr sz="4400" b="1"/>
            </a:lvl3pPr>
            <a:lvl4pPr marL="685800" indent="0">
              <a:lnSpc>
                <a:spcPct val="100000"/>
              </a:lnSpc>
              <a:buNone/>
              <a:defRPr sz="4000" b="1"/>
            </a:lvl4pPr>
            <a:lvl5pPr marL="914400" indent="0">
              <a:lnSpc>
                <a:spcPct val="100000"/>
              </a:lnSpc>
              <a:buNone/>
              <a:defRPr sz="36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6492084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Statem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CB9B6EAC-4E38-4BC4-964B-55A6571A4EBF}" type="datetime1">
              <a:rPr lang="en-US" smtClean="0"/>
              <a:t>10/18/25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1929384"/>
            <a:ext cx="8266176" cy="4142232"/>
          </a:xfrm>
        </p:spPr>
        <p:txBody>
          <a:bodyPr anchor="b">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a:t>Click to edit Statement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0629963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cSld name="Statem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9CB2DDD8-66B1-484C-ABC1-3F6C2E131531}" type="datetime1">
              <a:rPr lang="en-US" smtClean="0"/>
              <a:t>10/18/25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548640"/>
            <a:ext cx="8266176" cy="5605272"/>
          </a:xfrm>
        </p:spPr>
        <p:txBody>
          <a:bodyPr anchor="t">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69637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Photo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5397718" cy="3739896"/>
          </a:xfrm>
        </p:spPr>
        <p:txBody>
          <a:bodyPr vert="horz" lIns="91440" tIns="45720" rIns="91440" bIns="45720" rtlCol="0" anchor="t">
            <a:normAutofit/>
          </a:bodyPr>
          <a:lstStyle>
            <a:lvl1pPr>
              <a:defRPr lang="en-US" sz="66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517136" cy="1380744"/>
          </a:xfrm>
        </p:spPr>
        <p:txBody>
          <a:bodyPr vert="horz" lIns="91440" tIns="45720" rIns="91440" bIns="45720" rtlCol="0" anchor="b">
            <a:normAutofit/>
          </a:bodyPr>
          <a:lstStyle>
            <a:lvl1pPr marL="0" indent="0">
              <a:buNone/>
              <a:defRPr lang="en-US">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A0D73698-4765-4C7F-8C74-6EF048F95E94}" type="datetime1">
              <a:rPr lang="en-US" smtClean="0"/>
              <a:t>10/18/25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
        <p:nvSpPr>
          <p:cNvPr id="11" name="Picture Placeholder 6">
            <a:extLst>
              <a:ext uri="{FF2B5EF4-FFF2-40B4-BE49-F238E27FC236}">
                <a16:creationId xmlns:a16="http://schemas.microsoft.com/office/drawing/2014/main" id="{8F28510C-0939-D915-FCC8-7D8AD4475782}"/>
              </a:ext>
            </a:extLst>
          </p:cNvPr>
          <p:cNvSpPr>
            <a:spLocks noGrp="1"/>
          </p:cNvSpPr>
          <p:nvPr>
            <p:ph type="pic" sz="quarter" idx="13" hasCustomPrompt="1"/>
          </p:nvPr>
        </p:nvSpPr>
        <p:spPr>
          <a:xfrm>
            <a:off x="6720113" y="342900"/>
            <a:ext cx="5131133" cy="6172200"/>
          </a:xfrm>
          <a:custGeom>
            <a:avLst/>
            <a:gdLst>
              <a:gd name="connsiteX0" fmla="*/ 305905 w 5334000"/>
              <a:gd name="connsiteY0" fmla="*/ 0 h 6172200"/>
              <a:gd name="connsiteX1" fmla="*/ 5028095 w 5334000"/>
              <a:gd name="connsiteY1" fmla="*/ 0 h 6172200"/>
              <a:gd name="connsiteX2" fmla="*/ 5334000 w 5334000"/>
              <a:gd name="connsiteY2" fmla="*/ 305905 h 6172200"/>
              <a:gd name="connsiteX3" fmla="*/ 5334000 w 5334000"/>
              <a:gd name="connsiteY3" fmla="*/ 5866295 h 6172200"/>
              <a:gd name="connsiteX4" fmla="*/ 5028095 w 5334000"/>
              <a:gd name="connsiteY4" fmla="*/ 6172200 h 6172200"/>
              <a:gd name="connsiteX5" fmla="*/ 305905 w 5334000"/>
              <a:gd name="connsiteY5" fmla="*/ 6172200 h 6172200"/>
              <a:gd name="connsiteX6" fmla="*/ 0 w 5334000"/>
              <a:gd name="connsiteY6" fmla="*/ 5866295 h 6172200"/>
              <a:gd name="connsiteX7" fmla="*/ 0 w 5334000"/>
              <a:gd name="connsiteY7" fmla="*/ 305905 h 6172200"/>
              <a:gd name="connsiteX8" fmla="*/ 305905 w 53340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34000" h="6172200">
                <a:moveTo>
                  <a:pt x="305905" y="0"/>
                </a:moveTo>
                <a:lnTo>
                  <a:pt x="5028095" y="0"/>
                </a:lnTo>
                <a:cubicBezTo>
                  <a:pt x="5197042" y="0"/>
                  <a:pt x="5334000" y="136958"/>
                  <a:pt x="5334000" y="305905"/>
                </a:cubicBezTo>
                <a:lnTo>
                  <a:pt x="5334000" y="5866295"/>
                </a:lnTo>
                <a:cubicBezTo>
                  <a:pt x="5334000" y="6035242"/>
                  <a:pt x="5197042" y="6172200"/>
                  <a:pt x="5028095" y="6172200"/>
                </a:cubicBezTo>
                <a:lnTo>
                  <a:pt x="305905" y="6172200"/>
                </a:lnTo>
                <a:cubicBezTo>
                  <a:pt x="136958" y="6172200"/>
                  <a:pt x="0" y="6035242"/>
                  <a:pt x="0" y="5866295"/>
                </a:cubicBezTo>
                <a:lnTo>
                  <a:pt x="0" y="305905"/>
                </a:lnTo>
                <a:cubicBezTo>
                  <a:pt x="0" y="136958"/>
                  <a:pt x="136958" y="0"/>
                  <a:pt x="305905"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Tree>
    <p:extLst>
      <p:ext uri="{BB962C8B-B14F-4D97-AF65-F5344CB8AC3E}">
        <p14:creationId xmlns:p14="http://schemas.microsoft.com/office/powerpoint/2010/main" val="789681738"/>
      </p:ext>
    </p:extLst>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1636776" y="5276088"/>
            <a:ext cx="9061704" cy="466344"/>
          </a:xfrm>
        </p:spPr>
        <p:txBody>
          <a:bodyPr anchor="t">
            <a:normAutofit/>
          </a:bodyPr>
          <a:lstStyle>
            <a:lvl1pPr>
              <a:lnSpc>
                <a:spcPct val="120000"/>
              </a:lnSpc>
              <a:defRPr sz="2200" b="1">
                <a:solidFill>
                  <a:schemeClr val="tx2">
                    <a:lumMod val="75000"/>
                    <a:lumOff val="25000"/>
                  </a:schemeClr>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1499616" y="1828800"/>
            <a:ext cx="9198864" cy="2871216"/>
          </a:xfrm>
        </p:spPr>
        <p:txBody>
          <a:bodyPr anchor="ctr">
            <a:normAutofit/>
          </a:bodyPr>
          <a:lstStyle>
            <a:lvl1pPr marL="137160" indent="-137160">
              <a:lnSpc>
                <a:spcPct val="100000"/>
              </a:lnSpc>
              <a:spcBef>
                <a:spcPts val="0"/>
              </a:spcBef>
              <a:buFont typeface="Arial" panose="020B0604020202020204" pitchFamily="34" charset="0"/>
              <a:buNone/>
              <a:defRPr sz="40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E66CBEC5-37D0-4E5C-8671-D7D2A06BE21B}" type="datetime1">
              <a:rPr lang="en-US" smtClean="0"/>
              <a:t>10/18/25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39899677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Quote 2">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3351F96B-ED98-BF55-D2B0-047000EF48E1}"/>
              </a:ext>
            </a:extLst>
          </p:cNvPr>
          <p:cNvSpPr/>
          <p:nvPr/>
        </p:nvSpPr>
        <p:spPr>
          <a:xfrm>
            <a:off x="806386" y="760151"/>
            <a:ext cx="10579222" cy="5337698"/>
          </a:xfrm>
          <a:prstGeom prst="roundRect">
            <a:avLst>
              <a:gd name="adj" fmla="val 6093"/>
            </a:avLst>
          </a:prstGeom>
          <a:solidFill>
            <a:schemeClr val="bg2"/>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0EDE6"/>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1801368" y="5120640"/>
            <a:ext cx="8549640" cy="621792"/>
          </a:xfrm>
        </p:spPr>
        <p:txBody>
          <a:bodyPr anchor="ctr">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1655064" y="2093976"/>
            <a:ext cx="8695944" cy="2130552"/>
          </a:xfrm>
        </p:spPr>
        <p:txBody>
          <a:bodyPr anchor="ctr">
            <a:normAutofit/>
          </a:bodyPr>
          <a:lstStyle>
            <a:lvl1pPr marL="137160" indent="-137160">
              <a:lnSpc>
                <a:spcPct val="100000"/>
              </a:lnSpc>
              <a:spcBef>
                <a:spcPts val="0"/>
              </a:spcBef>
              <a:buFont typeface="Arial" panose="020B0604020202020204" pitchFamily="34" charset="0"/>
              <a:buNone/>
              <a:defRPr sz="36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5246FC37-12B5-4EB9-BB05-B5E210E93FF0}" type="datetime1">
              <a:rPr lang="en-US" smtClean="0"/>
              <a:t>10/18/25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14958651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Quote 3">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598556" y="4965192"/>
            <a:ext cx="9450699" cy="1289304"/>
          </a:xfrm>
        </p:spPr>
        <p:txBody>
          <a:bodyPr anchor="b">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429768" y="438912"/>
            <a:ext cx="9619488" cy="4526280"/>
          </a:xfrm>
        </p:spPr>
        <p:txBody>
          <a:bodyPr anchor="ctr">
            <a:normAutofit/>
          </a:bodyPr>
          <a:lstStyle>
            <a:lvl1pPr marL="164592" indent="-164592">
              <a:lnSpc>
                <a:spcPct val="100000"/>
              </a:lnSpc>
              <a:spcBef>
                <a:spcPts val="0"/>
              </a:spcBef>
              <a:buFont typeface="Arial" panose="020B0604020202020204" pitchFamily="34" charset="0"/>
              <a:buNone/>
              <a:defRPr sz="48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A710F6F3-6829-4CDD-B3A1-8F321E27194A}" type="datetime1">
              <a:rPr lang="en-US" smtClean="0"/>
              <a:t>10/18/25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004269612"/>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4">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598556" y="4965192"/>
            <a:ext cx="9148947" cy="1289304"/>
          </a:xfrm>
        </p:spPr>
        <p:txBody>
          <a:bodyPr anchor="b">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429768" y="1179576"/>
            <a:ext cx="9317736" cy="3785616"/>
          </a:xfrm>
        </p:spPr>
        <p:txBody>
          <a:bodyPr anchor="b">
            <a:normAutofit/>
          </a:bodyPr>
          <a:lstStyle>
            <a:lvl1pPr marL="164592" indent="-164592">
              <a:lnSpc>
                <a:spcPct val="100000"/>
              </a:lnSpc>
              <a:spcBef>
                <a:spcPts val="0"/>
              </a:spcBef>
              <a:buFont typeface="Arial" panose="020B0604020202020204" pitchFamily="34" charset="0"/>
              <a:buNone/>
              <a:defRPr sz="48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FCA6652C-AA1E-4738-883B-0336FAAA5DB1}" type="datetime1">
              <a:rPr lang="en-US" smtClean="0"/>
              <a:t>10/18/25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254880328"/>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294248"/>
            <a:ext cx="11164825" cy="958480"/>
          </a:xfrm>
        </p:spPr>
        <p:txBody>
          <a:bodyPr/>
          <a:lstStyle/>
          <a:p>
            <a:r>
              <a:rPr lang="en-US" dirty="0"/>
              <a:t>Click to edit Master title style</a:t>
            </a:r>
          </a:p>
        </p:txBody>
      </p:sp>
      <p:sp>
        <p:nvSpPr>
          <p:cNvPr id="9" name="Text Placeholder 8">
            <a:extLst>
              <a:ext uri="{FF2B5EF4-FFF2-40B4-BE49-F238E27FC236}">
                <a16:creationId xmlns:a16="http://schemas.microsoft.com/office/drawing/2014/main" id="{DA7BFCD9-16A4-5745-7BB3-7836095FF16B}"/>
              </a:ext>
            </a:extLst>
          </p:cNvPr>
          <p:cNvSpPr>
            <a:spLocks noGrp="1"/>
          </p:cNvSpPr>
          <p:nvPr>
            <p:ph type="body" sz="quarter" idx="13"/>
          </p:nvPr>
        </p:nvSpPr>
        <p:spPr>
          <a:xfrm>
            <a:off x="430213" y="2020825"/>
            <a:ext cx="5211762"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F30EDC57-7D17-D4C8-5C60-A44A480EA997}"/>
              </a:ext>
            </a:extLst>
          </p:cNvPr>
          <p:cNvSpPr>
            <a:spLocks noGrp="1"/>
          </p:cNvSpPr>
          <p:nvPr>
            <p:ph type="body" sz="quarter" idx="14"/>
          </p:nvPr>
        </p:nvSpPr>
        <p:spPr>
          <a:xfrm>
            <a:off x="6381750" y="2020824"/>
            <a:ext cx="521335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020F56A5-925A-45AB-8491-C696F304662B}" type="datetime1">
              <a:rPr lang="en-US" smtClean="0"/>
              <a:t>10/18/25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86248435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429768" y="276166"/>
            <a:ext cx="11164824" cy="97656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429767"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0">
            <a:extLst>
              <a:ext uri="{FF2B5EF4-FFF2-40B4-BE49-F238E27FC236}">
                <a16:creationId xmlns:a16="http://schemas.microsoft.com/office/drawing/2014/main" id="{7B5BB1DC-4DAA-D220-25A9-5752C158FDD3}"/>
              </a:ext>
            </a:extLst>
          </p:cNvPr>
          <p:cNvSpPr>
            <a:spLocks noGrp="1"/>
          </p:cNvSpPr>
          <p:nvPr>
            <p:ph type="body" sz="quarter" idx="13"/>
          </p:nvPr>
        </p:nvSpPr>
        <p:spPr>
          <a:xfrm>
            <a:off x="430213" y="2020888"/>
            <a:ext cx="5211762"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382512"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12">
            <a:extLst>
              <a:ext uri="{FF2B5EF4-FFF2-40B4-BE49-F238E27FC236}">
                <a16:creationId xmlns:a16="http://schemas.microsoft.com/office/drawing/2014/main" id="{BAB67A04-5E8D-18C5-D47A-A5B5CFE568A1}"/>
              </a:ext>
            </a:extLst>
          </p:cNvPr>
          <p:cNvSpPr>
            <a:spLocks noGrp="1"/>
          </p:cNvSpPr>
          <p:nvPr>
            <p:ph type="body" sz="quarter" idx="14"/>
          </p:nvPr>
        </p:nvSpPr>
        <p:spPr>
          <a:xfrm>
            <a:off x="6381750" y="2020888"/>
            <a:ext cx="521335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2F882B41-9B9A-4653-8E8E-9D57A4983847}" type="datetime1">
              <a:rPr lang="en-US" smtClean="0"/>
              <a:t>10/18/25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77033940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86C80A14-C874-4C11-943E-4B7AAF73B997}" type="datetime1">
              <a:rPr lang="en-US" smtClean="0"/>
              <a:t>10/18/25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48111993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59A60914-BFFA-4E5B-B382-06A92C8508A8}" type="datetime1">
              <a:rPr lang="en-US" smtClean="0"/>
              <a:t>10/18/25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58797502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429768" y="553615"/>
            <a:ext cx="3595634" cy="2212848"/>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429769" y="2823029"/>
            <a:ext cx="3309608" cy="3481355"/>
          </a:xfrm>
        </p:spPr>
        <p:txBody>
          <a:bodyPr anchor="t">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6995" y="553616"/>
            <a:ext cx="6466741" cy="5752566"/>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E6DEE75D-2E4A-469A-9092-8B43711F5315}" type="datetime1">
              <a:rPr lang="en-US" smtClean="0"/>
              <a:t>10/18/25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39584462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429768" y="557784"/>
            <a:ext cx="3593592" cy="2212313"/>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429767" y="2826137"/>
            <a:ext cx="3310128"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2" name="Picture Placeholder 2">
            <a:extLst>
              <a:ext uri="{FF2B5EF4-FFF2-40B4-BE49-F238E27FC236}">
                <a16:creationId xmlns:a16="http://schemas.microsoft.com/office/drawing/2014/main" id="{ADACA751-BBB2-3E33-EA6C-54B4A7F6842B}"/>
              </a:ext>
            </a:extLst>
          </p:cNvPr>
          <p:cNvSpPr>
            <a:spLocks noGrp="1"/>
          </p:cNvSpPr>
          <p:nvPr>
            <p:ph type="pic" idx="1" hasCustomPrompt="1"/>
          </p:nvPr>
        </p:nvSpPr>
        <p:spPr>
          <a:xfrm>
            <a:off x="4502843" y="342901"/>
            <a:ext cx="7346258" cy="6172198"/>
          </a:xfrm>
          <a:custGeom>
            <a:avLst/>
            <a:gdLst>
              <a:gd name="connsiteX0" fmla="*/ 264355 w 6785782"/>
              <a:gd name="connsiteY0" fmla="*/ 0 h 6172198"/>
              <a:gd name="connsiteX1" fmla="*/ 6521427 w 6785782"/>
              <a:gd name="connsiteY1" fmla="*/ 0 h 6172198"/>
              <a:gd name="connsiteX2" fmla="*/ 6785782 w 6785782"/>
              <a:gd name="connsiteY2" fmla="*/ 264355 h 6172198"/>
              <a:gd name="connsiteX3" fmla="*/ 6785782 w 6785782"/>
              <a:gd name="connsiteY3" fmla="*/ 5907843 h 6172198"/>
              <a:gd name="connsiteX4" fmla="*/ 6521427 w 6785782"/>
              <a:gd name="connsiteY4" fmla="*/ 6172198 h 6172198"/>
              <a:gd name="connsiteX5" fmla="*/ 264355 w 6785782"/>
              <a:gd name="connsiteY5" fmla="*/ 6172198 h 6172198"/>
              <a:gd name="connsiteX6" fmla="*/ 0 w 6785782"/>
              <a:gd name="connsiteY6" fmla="*/ 5907843 h 6172198"/>
              <a:gd name="connsiteX7" fmla="*/ 0 w 6785782"/>
              <a:gd name="connsiteY7" fmla="*/ 264355 h 6172198"/>
              <a:gd name="connsiteX8" fmla="*/ 264355 w 6785782"/>
              <a:gd name="connsiteY8" fmla="*/ 0 h 6172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85782" h="6172198">
                <a:moveTo>
                  <a:pt x="264355" y="0"/>
                </a:moveTo>
                <a:lnTo>
                  <a:pt x="6521427" y="0"/>
                </a:lnTo>
                <a:cubicBezTo>
                  <a:pt x="6667426" y="0"/>
                  <a:pt x="6785782" y="118356"/>
                  <a:pt x="6785782" y="264355"/>
                </a:cubicBezTo>
                <a:lnTo>
                  <a:pt x="6785782" y="5907843"/>
                </a:lnTo>
                <a:cubicBezTo>
                  <a:pt x="6785782" y="6053842"/>
                  <a:pt x="6667426" y="6172198"/>
                  <a:pt x="6521427" y="6172198"/>
                </a:cubicBezTo>
                <a:lnTo>
                  <a:pt x="264355" y="6172198"/>
                </a:lnTo>
                <a:cubicBezTo>
                  <a:pt x="118356" y="6172198"/>
                  <a:pt x="0" y="6053842"/>
                  <a:pt x="0" y="5907843"/>
                </a:cubicBezTo>
                <a:lnTo>
                  <a:pt x="0" y="264355"/>
                </a:lnTo>
                <a:cubicBezTo>
                  <a:pt x="0" y="118356"/>
                  <a:pt x="118356" y="0"/>
                  <a:pt x="264355" y="0"/>
                </a:cubicBezTo>
                <a:close/>
              </a:path>
            </a:pathLst>
          </a:custGeom>
          <a:blipFill dpi="0" rotWithShape="1">
            <a:blip r:embed="rId2">
              <a:alphaModFix amt="60000"/>
            </a:blip>
            <a:srcRect/>
            <a:stretch>
              <a:fillRect/>
            </a:stretch>
          </a:blipFill>
        </p:spPr>
        <p:txBody>
          <a:bodyPr wrap="square">
            <a:no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F1E6FD38-01FF-4539-8A35-AB19E4D5C3A7}" type="datetime1">
              <a:rPr lang="en-US" smtClean="0"/>
              <a:t>10/18/25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051386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Photo 4">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269480" y="411480"/>
            <a:ext cx="4361688" cy="3968496"/>
          </a:xfrm>
        </p:spPr>
        <p:txBody>
          <a:bodyPr vert="horz" lIns="91440" tIns="45720" rIns="91440" bIns="45720" rtlCol="0" anchor="t">
            <a:normAutofit/>
          </a:bodyPr>
          <a:lstStyle>
            <a:lvl1pPr>
              <a:defRPr lang="en-US" sz="52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269480" y="4873752"/>
            <a:ext cx="4206240" cy="1380744"/>
          </a:xfrm>
        </p:spPr>
        <p:txBody>
          <a:bodyPr vert="horz" lIns="91440" tIns="45720" rIns="91440" bIns="45720" rtlCol="0" anchor="b">
            <a:normAutofit/>
          </a:bodyPr>
          <a:lstStyle>
            <a:lvl1pPr marL="0" indent="0">
              <a:buNone/>
              <a:defRPr lang="en-US">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55FC269D-AA10-2D35-8DD6-33E0E2CC4064}"/>
              </a:ext>
            </a:extLst>
          </p:cNvPr>
          <p:cNvSpPr>
            <a:spLocks noGrp="1"/>
          </p:cNvSpPr>
          <p:nvPr>
            <p:ph type="pic" sz="quarter" idx="13" hasCustomPrompt="1"/>
          </p:nvPr>
        </p:nvSpPr>
        <p:spPr>
          <a:xfrm>
            <a:off x="347472" y="343038"/>
            <a:ext cx="6257031" cy="6172200"/>
          </a:xfrm>
          <a:custGeom>
            <a:avLst/>
            <a:gdLst>
              <a:gd name="connsiteX0" fmla="*/ 318609 w 6257031"/>
              <a:gd name="connsiteY0" fmla="*/ 0 h 6172200"/>
              <a:gd name="connsiteX1" fmla="*/ 5938422 w 6257031"/>
              <a:gd name="connsiteY1" fmla="*/ 0 h 6172200"/>
              <a:gd name="connsiteX2" fmla="*/ 6257031 w 6257031"/>
              <a:gd name="connsiteY2" fmla="*/ 318609 h 6172200"/>
              <a:gd name="connsiteX3" fmla="*/ 6257031 w 6257031"/>
              <a:gd name="connsiteY3" fmla="*/ 5853591 h 6172200"/>
              <a:gd name="connsiteX4" fmla="*/ 5938422 w 6257031"/>
              <a:gd name="connsiteY4" fmla="*/ 6172200 h 6172200"/>
              <a:gd name="connsiteX5" fmla="*/ 318609 w 6257031"/>
              <a:gd name="connsiteY5" fmla="*/ 6172200 h 6172200"/>
              <a:gd name="connsiteX6" fmla="*/ 0 w 6257031"/>
              <a:gd name="connsiteY6" fmla="*/ 5853591 h 6172200"/>
              <a:gd name="connsiteX7" fmla="*/ 0 w 6257031"/>
              <a:gd name="connsiteY7" fmla="*/ 318609 h 6172200"/>
              <a:gd name="connsiteX8" fmla="*/ 318609 w 6257031"/>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57031" h="6172200">
                <a:moveTo>
                  <a:pt x="318609" y="0"/>
                </a:moveTo>
                <a:lnTo>
                  <a:pt x="5938422" y="0"/>
                </a:lnTo>
                <a:cubicBezTo>
                  <a:pt x="6114385" y="0"/>
                  <a:pt x="6257031" y="142646"/>
                  <a:pt x="6257031" y="318609"/>
                </a:cubicBezTo>
                <a:lnTo>
                  <a:pt x="6257031" y="5853591"/>
                </a:lnTo>
                <a:cubicBezTo>
                  <a:pt x="6257031" y="6029554"/>
                  <a:pt x="6114385" y="6172200"/>
                  <a:pt x="5938422" y="6172200"/>
                </a:cubicBezTo>
                <a:lnTo>
                  <a:pt x="318609" y="6172200"/>
                </a:lnTo>
                <a:cubicBezTo>
                  <a:pt x="142646" y="6172200"/>
                  <a:pt x="0" y="6029554"/>
                  <a:pt x="0" y="5853591"/>
                </a:cubicBezTo>
                <a:lnTo>
                  <a:pt x="0" y="318609"/>
                </a:lnTo>
                <a:cubicBezTo>
                  <a:pt x="0" y="142646"/>
                  <a:pt x="142646" y="0"/>
                  <a:pt x="318609"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19A3EA51-69C4-4090-B98A-31CA47A2E35E}" type="datetime1">
              <a:rPr lang="en-US" smtClean="0"/>
              <a:t>10/18/25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08023797"/>
      </p:ext>
    </p:extLst>
  </p:cSld>
  <p:clrMapOvr>
    <a:overrideClrMapping bg1="dk1" tx1="lt1" bg2="dk2" tx2="lt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Conclusio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429768"/>
            <a:ext cx="10890374" cy="1627632"/>
          </a:xfrm>
        </p:spPr>
        <p:txBody>
          <a:bodyPr anchor="t">
            <a:normAutofit/>
          </a:bodyPr>
          <a:lstStyle>
            <a:lvl1pPr>
              <a:defRPr sz="5400"/>
            </a:lvl1pPr>
          </a:lstStyle>
          <a:p>
            <a:r>
              <a:rPr lang="en-US" dirty="0"/>
              <a:t>Click to edit Master title style</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429768" y="3264408"/>
            <a:ext cx="10890374" cy="2834640"/>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E28C5BFC-EF85-4C2B-8809-2F9E7D76A143}" type="datetime1">
              <a:rPr lang="en-US" smtClean="0"/>
              <a:t>10/18/25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055551156"/>
      </p:ext>
    </p:extLst>
  </p:cSld>
  <p:clrMapOvr>
    <a:overrideClrMapping bg1="lt1" tx1="dk1" bg2="lt2" tx2="dk2" accent1="accent1" accent2="accent2" accent3="accent3" accent4="accent4" accent5="accent5" accent6="accent6" hlink="hlink" folHlink="folHlink"/>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nclusion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27318"/>
            <a:ext cx="7370064" cy="1842020"/>
          </a:xfrm>
        </p:spPr>
        <p:txBody>
          <a:bodyPr anchor="b">
            <a:normAutofit/>
          </a:bodyPr>
          <a:lstStyle>
            <a:lvl1pPr>
              <a:defRPr sz="6000"/>
            </a:lvl1pPr>
          </a:lstStyle>
          <a:p>
            <a:r>
              <a:rPr lang="en-US" dirty="0"/>
              <a:t>Click to edit Master title style</a:t>
            </a:r>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429768" y="3622673"/>
            <a:ext cx="7370064" cy="223113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348805FF-0F6F-4DB7-B5D6-9BF14E40F716}" type="datetime1">
              <a:rPr lang="en-US" smtClean="0"/>
              <a:t>10/18/25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272648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38912"/>
            <a:ext cx="9317736" cy="4453128"/>
          </a:xfrm>
        </p:spPr>
        <p:txBody>
          <a:bodyPr vert="horz" lIns="91440" tIns="45720" rIns="91440" bIns="45720" rtlCol="0" anchor="t">
            <a:normAutofit/>
          </a:bodyPr>
          <a:lstStyle>
            <a:lvl1pPr>
              <a:defRPr lang="en-US" sz="96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965192"/>
            <a:ext cx="5431536" cy="128930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46633933-AD95-42CF-A390-A7073FD506A1}" type="datetime1">
              <a:rPr lang="en-US" smtClean="0"/>
              <a:t>10/18/25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651413861"/>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408176" y="1536192"/>
            <a:ext cx="9171432" cy="2615184"/>
          </a:xfrm>
        </p:spPr>
        <p:txBody>
          <a:bodyPr anchor="ctr">
            <a:normAutofit/>
          </a:bodyPr>
          <a:lstStyle>
            <a:lvl1pPr algn="ctr">
              <a:defRPr sz="5400">
                <a:solidFill>
                  <a:schemeClr val="tx2"/>
                </a:solidFill>
              </a:defRPr>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408176" y="4427554"/>
            <a:ext cx="9171432" cy="1143000"/>
          </a:xfrm>
        </p:spPr>
        <p:txBody>
          <a:bodyPr anchor="t">
            <a:normAutofit/>
          </a:bodyPr>
          <a:lstStyle>
            <a:lvl1pPr marL="0" indent="0" algn="ctr">
              <a:buNone/>
              <a:defRPr sz="1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CD50E307-C64C-483A-9485-A61D01D72197}" type="datetime1">
              <a:rPr lang="en-US" smtClean="0"/>
              <a:t>10/18/25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443415064"/>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38912"/>
            <a:ext cx="11494008" cy="4654296"/>
          </a:xfrm>
        </p:spPr>
        <p:txBody>
          <a:bodyPr vert="horz" lIns="91440" tIns="45720" rIns="91440" bIns="45720" rtlCol="0" anchor="t">
            <a:normAutofit/>
          </a:bodyPr>
          <a:lstStyle>
            <a:lvl1pPr>
              <a:defRPr lang="en-US" sz="125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093208"/>
            <a:ext cx="5669280" cy="1161288"/>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8BC36CA3-7064-4E52-B24E-E3CC37B36CB8}" type="datetime1">
              <a:rPr lang="en-US" smtClean="0"/>
              <a:t>10/18/25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57181495"/>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ection Header">
    <p:bg>
      <p:bgRef idx="1001">
        <a:schemeClr val="bg2"/>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27A12A6-507C-2714-2F24-09ADE11584C5}"/>
              </a:ext>
            </a:extLst>
          </p:cNvPr>
          <p:cNvSpPr/>
          <p:nvPr/>
        </p:nvSpPr>
        <p:spPr>
          <a:xfrm>
            <a:off x="0" y="0"/>
            <a:ext cx="12192000" cy="6858000"/>
          </a:xfrm>
          <a:prstGeom prst="rect">
            <a:avLst/>
          </a:prstGeom>
          <a:solidFill>
            <a:schemeClr val="bg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92EA34-13CC-54C1-DE3D-4F1D5D55C9A7}"/>
              </a:ext>
            </a:extLst>
          </p:cNvPr>
          <p:cNvSpPr>
            <a:spLocks noGrp="1"/>
          </p:cNvSpPr>
          <p:nvPr>
            <p:ph type="title"/>
          </p:nvPr>
        </p:nvSpPr>
        <p:spPr>
          <a:xfrm>
            <a:off x="429768" y="1810512"/>
            <a:ext cx="7772400" cy="4562856"/>
          </a:xfrm>
        </p:spPr>
        <p:txBody>
          <a:bodyPr anchor="b">
            <a:normAutofit/>
          </a:bodyPr>
          <a:lstStyle>
            <a:lvl1pPr>
              <a:defRPr sz="8000">
                <a:solidFill>
                  <a:schemeClr val="tx2"/>
                </a:solidFill>
              </a:defRPr>
            </a:lvl1pPr>
          </a:lstStyle>
          <a:p>
            <a:r>
              <a:rPr lang="en-US" dirty="0"/>
              <a:t>Click to edit Master title style</a:t>
            </a:r>
          </a:p>
        </p:txBody>
      </p:sp>
      <p:sp>
        <p:nvSpPr>
          <p:cNvPr id="4" name="Date Placeholder 3">
            <a:extLst>
              <a:ext uri="{FF2B5EF4-FFF2-40B4-BE49-F238E27FC236}">
                <a16:creationId xmlns:a16="http://schemas.microsoft.com/office/drawing/2014/main" id="{8F845713-EE4C-7615-B812-531C14CF0CA2}"/>
              </a:ext>
            </a:extLst>
          </p:cNvPr>
          <p:cNvSpPr>
            <a:spLocks noGrp="1"/>
          </p:cNvSpPr>
          <p:nvPr>
            <p:ph type="dt" sz="half" idx="10"/>
          </p:nvPr>
        </p:nvSpPr>
        <p:spPr/>
        <p:txBody>
          <a:bodyPr/>
          <a:lstStyle>
            <a:lvl1pPr>
              <a:defRPr>
                <a:solidFill>
                  <a:schemeClr val="tx2"/>
                </a:solidFill>
              </a:defRPr>
            </a:lvl1pPr>
          </a:lstStyle>
          <a:p>
            <a:fld id="{333F469A-9BA4-41D9-A358-7174319CB857}" type="datetime1">
              <a:rPr lang="en-US" smtClean="0"/>
              <a:t>10/18/25</a:t>
            </a:fld>
            <a:endParaRPr lang="en-US"/>
          </a:p>
        </p:txBody>
      </p:sp>
      <p:sp>
        <p:nvSpPr>
          <p:cNvPr id="5" name="Footer Placeholder 4">
            <a:extLst>
              <a:ext uri="{FF2B5EF4-FFF2-40B4-BE49-F238E27FC236}">
                <a16:creationId xmlns:a16="http://schemas.microsoft.com/office/drawing/2014/main" id="{9F1849E7-8E94-3B02-239C-AAB481596BFD}"/>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70644BD7-C050-D052-8408-65ADAAF674FF}"/>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622780244"/>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429768" y="283464"/>
            <a:ext cx="10652760" cy="96926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429768" y="1380744"/>
            <a:ext cx="10652760" cy="490118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429768" y="6519672"/>
            <a:ext cx="2843784" cy="338328"/>
          </a:xfrm>
          <a:prstGeom prst="rect">
            <a:avLst/>
          </a:prstGeom>
        </p:spPr>
        <p:txBody>
          <a:bodyPr vert="horz" lIns="91440" tIns="45720" rIns="91440" bIns="45720" rtlCol="0" anchor="ctr"/>
          <a:lstStyle>
            <a:lvl1pPr algn="l">
              <a:defRPr sz="800">
                <a:solidFill>
                  <a:schemeClr val="tx1"/>
                </a:solidFill>
              </a:defRPr>
            </a:lvl1pPr>
          </a:lstStyle>
          <a:p>
            <a:fld id="{E9D380B3-E270-4064-8D13-292A875F6C31}" type="datetime1">
              <a:rPr lang="en-US" smtClean="0"/>
              <a:t>10/18/25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60536" y="6519672"/>
            <a:ext cx="2642616" cy="338328"/>
          </a:xfrm>
          <a:prstGeom prst="rect">
            <a:avLst/>
          </a:prstGeom>
        </p:spPr>
        <p:txBody>
          <a:bodyPr vert="horz" lIns="91440" tIns="45720" rIns="91440" bIns="45720" rtlCol="0" anchor="ctr"/>
          <a:lstStyle>
            <a:lvl1pPr algn="r">
              <a:defRPr sz="800">
                <a:solidFill>
                  <a:schemeClr val="tx1"/>
                </a:solidFill>
              </a:defRPr>
            </a:lvl1pPr>
          </a:lstStyle>
          <a:p>
            <a:r>
              <a:rPr lang="en-US"/>
              <a:t>Sample Footer Text</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475720" y="6519672"/>
            <a:ext cx="457200" cy="338328"/>
          </a:xfrm>
          <a:prstGeom prst="rect">
            <a:avLst/>
          </a:prstGeom>
        </p:spPr>
        <p:txBody>
          <a:bodyPr vert="horz" lIns="91440" tIns="45720" rIns="91440" bIns="45720" rtlCol="0" anchor="ctr"/>
          <a:lstStyle>
            <a:lvl1pPr algn="r">
              <a:defRPr sz="800">
                <a:solidFill>
                  <a:schemeClr val="tx1"/>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136257212"/>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 id="2147483670" r:id="rId20"/>
    <p:sldLayoutId id="2147483671" r:id="rId21"/>
    <p:sldLayoutId id="2147483672" r:id="rId22"/>
    <p:sldLayoutId id="2147483673" r:id="rId23"/>
    <p:sldLayoutId id="2147483674" r:id="rId24"/>
    <p:sldLayoutId id="2147483675" r:id="rId25"/>
    <p:sldLayoutId id="2147483676" r:id="rId26"/>
    <p:sldLayoutId id="2147483677" r:id="rId27"/>
    <p:sldLayoutId id="2147483678" r:id="rId28"/>
    <p:sldLayoutId id="2147483679" r:id="rId29"/>
    <p:sldLayoutId id="2147483680" r:id="rId30"/>
    <p:sldLayoutId id="2147483681" r:id="rId31"/>
    <p:sldLayoutId id="2147483682" r:id="rId32"/>
    <p:sldLayoutId id="2147483683" r:id="rId33"/>
    <p:sldLayoutId id="2147483684" r:id="rId34"/>
    <p:sldLayoutId id="2147483685" r:id="rId35"/>
    <p:sldLayoutId id="2147483686" r:id="rId36"/>
    <p:sldLayoutId id="2147483687" r:id="rId37"/>
    <p:sldLayoutId id="2147483688" r:id="rId38"/>
    <p:sldLayoutId id="2147483689" r:id="rId39"/>
    <p:sldLayoutId id="2147483690" r:id="rId40"/>
    <p:sldLayoutId id="2147483691" r:id="rId41"/>
    <p:sldLayoutId id="2147483692" r:id="rId42"/>
    <p:sldLayoutId id="2147483693" r:id="rId43"/>
    <p:sldLayoutId id="2147483694" r:id="rId44"/>
    <p:sldLayoutId id="2147483695" r:id="rId45"/>
    <p:sldLayoutId id="2147483696" r:id="rId46"/>
    <p:sldLayoutId id="2147483697" r:id="rId47"/>
    <p:sldLayoutId id="2147483698" r:id="rId48"/>
    <p:sldLayoutId id="2147483699" r:id="rId49"/>
    <p:sldLayoutId id="2147483700" r:id="rId50"/>
    <p:sldLayoutId id="2147483701" r:id="rId51"/>
  </p:sldLayoutIdLst>
  <p:hf sldNum="0" hdr="0" ftr="0" dt="0"/>
  <p:txStyles>
    <p:titleStyle>
      <a:lvl1pPr algn="l" defTabSz="914400" rtl="0" eaLnBrk="1" latinLnBrk="0" hangingPunct="1">
        <a:lnSpc>
          <a:spcPct val="90000"/>
        </a:lnSpc>
        <a:spcBef>
          <a:spcPct val="0"/>
        </a:spcBef>
        <a:buNone/>
        <a:defRPr sz="3200" b="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C50FB-E8D7-8291-DB12-5AE29DD3FEEB}"/>
              </a:ext>
            </a:extLst>
          </p:cNvPr>
          <p:cNvSpPr>
            <a:spLocks noGrp="1"/>
          </p:cNvSpPr>
          <p:nvPr>
            <p:ph type="ctrTitle"/>
          </p:nvPr>
        </p:nvSpPr>
        <p:spPr>
          <a:xfrm>
            <a:off x="429768" y="5276088"/>
            <a:ext cx="11347704" cy="786384"/>
          </a:xfrm>
        </p:spPr>
        <p:txBody>
          <a:bodyPr anchor="b">
            <a:normAutofit/>
          </a:bodyPr>
          <a:lstStyle/>
          <a:p>
            <a:r>
              <a:rPr lang="en-US" dirty="0"/>
              <a:t>Bridging the Gap Between Us -- Inclusion</a:t>
            </a:r>
          </a:p>
        </p:txBody>
      </p:sp>
      <p:sp>
        <p:nvSpPr>
          <p:cNvPr id="3" name="Subtitle 2">
            <a:extLst>
              <a:ext uri="{FF2B5EF4-FFF2-40B4-BE49-F238E27FC236}">
                <a16:creationId xmlns:a16="http://schemas.microsoft.com/office/drawing/2014/main" id="{CA86B0C7-3295-2F56-78EB-55E55FFCD12E}"/>
              </a:ext>
            </a:extLst>
          </p:cNvPr>
          <p:cNvSpPr>
            <a:spLocks noGrp="1"/>
          </p:cNvSpPr>
          <p:nvPr>
            <p:ph type="subTitle" idx="1"/>
          </p:nvPr>
        </p:nvSpPr>
        <p:spPr>
          <a:xfrm>
            <a:off x="429768" y="5980176"/>
            <a:ext cx="11347704" cy="530352"/>
          </a:xfrm>
        </p:spPr>
        <p:txBody>
          <a:bodyPr>
            <a:normAutofit/>
          </a:bodyPr>
          <a:lstStyle/>
          <a:p>
            <a:pPr algn="ctr"/>
            <a:r>
              <a:rPr lang="en-US" dirty="0"/>
              <a:t>Making sure any man who walks into an FJMC space doesn’t feel like an outsider </a:t>
            </a:r>
          </a:p>
        </p:txBody>
      </p:sp>
      <p:sp>
        <p:nvSpPr>
          <p:cNvPr id="6" name="Picture Placeholder 5">
            <a:extLst>
              <a:ext uri="{FF2B5EF4-FFF2-40B4-BE49-F238E27FC236}">
                <a16:creationId xmlns:a16="http://schemas.microsoft.com/office/drawing/2014/main" id="{0FAD9EFF-8FA8-34BC-B307-87B40D88402E}"/>
              </a:ext>
            </a:extLst>
          </p:cNvPr>
          <p:cNvSpPr>
            <a:spLocks noGrp="1"/>
          </p:cNvSpPr>
          <p:nvPr>
            <p:ph type="pic" sz="quarter" idx="13"/>
          </p:nvPr>
        </p:nvSpPr>
        <p:spPr/>
        <p:txBody>
          <a:bodyPr/>
          <a:lstStyle/>
          <a:p>
            <a:endParaRPr lang="en-US"/>
          </a:p>
        </p:txBody>
      </p:sp>
    </p:spTree>
    <p:extLst>
      <p:ext uri="{BB962C8B-B14F-4D97-AF65-F5344CB8AC3E}">
        <p14:creationId xmlns:p14="http://schemas.microsoft.com/office/powerpoint/2010/main" val="2841113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4BA73-BFE1-002A-1890-DA92886124D5}"/>
              </a:ext>
            </a:extLst>
          </p:cNvPr>
          <p:cNvSpPr>
            <a:spLocks noGrp="1"/>
          </p:cNvSpPr>
          <p:nvPr>
            <p:ph type="title"/>
          </p:nvPr>
        </p:nvSpPr>
        <p:spPr/>
        <p:txBody>
          <a:bodyPr/>
          <a:lstStyle/>
          <a:p>
            <a:r>
              <a:rPr lang="en-US" b="1" dirty="0"/>
              <a:t>What Does Inclusion Mean for FJMC International?</a:t>
            </a:r>
            <a:endParaRPr lang="en-US" dirty="0"/>
          </a:p>
        </p:txBody>
      </p:sp>
      <p:sp>
        <p:nvSpPr>
          <p:cNvPr id="3" name="Content Placeholder 2">
            <a:extLst>
              <a:ext uri="{FF2B5EF4-FFF2-40B4-BE49-F238E27FC236}">
                <a16:creationId xmlns:a16="http://schemas.microsoft.com/office/drawing/2014/main" id="{5E62C995-13F9-C923-65B3-4718F9AFEF44}"/>
              </a:ext>
            </a:extLst>
          </p:cNvPr>
          <p:cNvSpPr>
            <a:spLocks noGrp="1"/>
          </p:cNvSpPr>
          <p:nvPr>
            <p:ph idx="1"/>
          </p:nvPr>
        </p:nvSpPr>
        <p:spPr/>
        <p:txBody>
          <a:bodyPr/>
          <a:lstStyle/>
          <a:p>
            <a:endParaRPr lang="en-US" dirty="0"/>
          </a:p>
          <a:p>
            <a:r>
              <a:rPr lang="en-US" dirty="0"/>
              <a:t>For a men’s organization like FJMC International—whose historical membership base is indeed mostly white, cisgender, Jewish men—the work of inclusion means being especially mindful of men (and families) who don’t fit that mold but still deserve to feel fully welcomed and supported. </a:t>
            </a:r>
          </a:p>
          <a:p>
            <a:endParaRPr lang="en-US" dirty="0"/>
          </a:p>
          <a:p>
            <a:r>
              <a:rPr lang="en-US" dirty="0"/>
              <a:t>In short, inclusion here isn’t just about “being nice”—it’s about making sure any man who walks into an FJMC space doesn’t feel like he’s an outsider. This requires intentional language, diverse representation in leadership, program topics that reflect varied experiences, and explicit signals of welcome (e.g., partnerships with Jews of Color Initiative, Keshet, or interfaith family groups).</a:t>
            </a:r>
          </a:p>
          <a:p>
            <a:endParaRPr lang="en-US" dirty="0"/>
          </a:p>
        </p:txBody>
      </p:sp>
      <p:pic>
        <p:nvPicPr>
          <p:cNvPr id="5" name="Picture 4" descr="A group of people's faces&#10;&#10;AI-generated content may be incorrect.">
            <a:extLst>
              <a:ext uri="{FF2B5EF4-FFF2-40B4-BE49-F238E27FC236}">
                <a16:creationId xmlns:a16="http://schemas.microsoft.com/office/drawing/2014/main" id="{C6F1581E-E3CB-E808-4E6B-F0A477456F63}"/>
              </a:ext>
            </a:extLst>
          </p:cNvPr>
          <p:cNvPicPr>
            <a:picLocks noChangeAspect="1"/>
          </p:cNvPicPr>
          <p:nvPr/>
        </p:nvPicPr>
        <p:blipFill>
          <a:blip r:embed="rId2"/>
          <a:stretch>
            <a:fillRect/>
          </a:stretch>
        </p:blipFill>
        <p:spPr>
          <a:xfrm>
            <a:off x="9361466" y="4827214"/>
            <a:ext cx="1952632" cy="1747322"/>
          </a:xfrm>
          <a:prstGeom prst="rect">
            <a:avLst/>
          </a:prstGeom>
        </p:spPr>
      </p:pic>
    </p:spTree>
    <p:extLst>
      <p:ext uri="{BB962C8B-B14F-4D97-AF65-F5344CB8AC3E}">
        <p14:creationId xmlns:p14="http://schemas.microsoft.com/office/powerpoint/2010/main" val="2123325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E84CA-6A35-974A-5792-72C33EDE46DF}"/>
              </a:ext>
            </a:extLst>
          </p:cNvPr>
          <p:cNvSpPr>
            <a:spLocks noGrp="1"/>
          </p:cNvSpPr>
          <p:nvPr>
            <p:ph type="title"/>
          </p:nvPr>
        </p:nvSpPr>
        <p:spPr/>
        <p:txBody>
          <a:bodyPr/>
          <a:lstStyle/>
          <a:p>
            <a:r>
              <a:rPr lang="en-US" dirty="0"/>
              <a:t>Key groups to be sensitive and intentional about </a:t>
            </a:r>
          </a:p>
        </p:txBody>
      </p:sp>
      <p:sp>
        <p:nvSpPr>
          <p:cNvPr id="3" name="Content Placeholder 2">
            <a:extLst>
              <a:ext uri="{FF2B5EF4-FFF2-40B4-BE49-F238E27FC236}">
                <a16:creationId xmlns:a16="http://schemas.microsoft.com/office/drawing/2014/main" id="{ADC0A604-E99E-4EA2-F8D7-DB6D0B2CD5D5}"/>
              </a:ext>
            </a:extLst>
          </p:cNvPr>
          <p:cNvSpPr>
            <a:spLocks noGrp="1"/>
          </p:cNvSpPr>
          <p:nvPr>
            <p:ph idx="1"/>
          </p:nvPr>
        </p:nvSpPr>
        <p:spPr/>
        <p:txBody>
          <a:bodyPr>
            <a:normAutofit/>
          </a:bodyPr>
          <a:lstStyle/>
          <a:p>
            <a:pPr marL="0" indent="0">
              <a:buNone/>
            </a:pPr>
            <a:r>
              <a:rPr lang="en-US" b="1" dirty="0"/>
              <a:t>1. Men of Color in the Jewish Community</a:t>
            </a:r>
            <a:endParaRPr lang="en-US" dirty="0"/>
          </a:p>
          <a:p>
            <a:pPr lvl="0" fontAlgn="base"/>
            <a:r>
              <a:rPr lang="en-US" dirty="0"/>
              <a:t>Jewish men who are Black, Latino, Asian, or multiracial.</a:t>
            </a:r>
          </a:p>
          <a:p>
            <a:pPr lvl="0" fontAlgn="base"/>
            <a:r>
              <a:rPr lang="en-US" dirty="0"/>
              <a:t>Converts to Judaism and their children.</a:t>
            </a:r>
          </a:p>
          <a:p>
            <a:r>
              <a:rPr lang="en-US" dirty="0"/>
              <a:t>Men in multicultural households where Jewish identity intersects with other racial/ethnic heritages.</a:t>
            </a:r>
          </a:p>
          <a:p>
            <a:endParaRPr lang="en-US" dirty="0"/>
          </a:p>
          <a:p>
            <a:pPr marL="0" indent="0">
              <a:buNone/>
            </a:pPr>
            <a:r>
              <a:rPr lang="en-US" b="1" dirty="0"/>
              <a:t>2. GBTQ+ Jewish Men</a:t>
            </a:r>
            <a:endParaRPr lang="en-US" dirty="0"/>
          </a:p>
          <a:p>
            <a:pPr lvl="0" fontAlgn="base"/>
            <a:r>
              <a:rPr lang="en-US" dirty="0"/>
              <a:t>Gay, bisexual, and queer men.</a:t>
            </a:r>
          </a:p>
          <a:p>
            <a:pPr lvl="0" fontAlgn="base"/>
            <a:r>
              <a:rPr lang="en-US" dirty="0"/>
              <a:t>Transgender men and nonbinary individuals who want to engage in Jewish men’s spaces.</a:t>
            </a:r>
          </a:p>
          <a:p>
            <a:r>
              <a:rPr lang="en-US" dirty="0"/>
              <a:t>Men in same-sex partnerships raising Jewish families.</a:t>
            </a:r>
            <a:br>
              <a:rPr lang="en-US" dirty="0"/>
            </a:br>
            <a:r>
              <a:rPr lang="en-US" dirty="0"/>
              <a:t> </a:t>
            </a:r>
          </a:p>
        </p:txBody>
      </p:sp>
      <p:pic>
        <p:nvPicPr>
          <p:cNvPr id="4" name="Picture 3" descr="A group of people's faces&#10;&#10;AI-generated content may be incorrect.">
            <a:extLst>
              <a:ext uri="{FF2B5EF4-FFF2-40B4-BE49-F238E27FC236}">
                <a16:creationId xmlns:a16="http://schemas.microsoft.com/office/drawing/2014/main" id="{B2EC7DCC-D20C-5106-B013-65F566F53AAE}"/>
              </a:ext>
            </a:extLst>
          </p:cNvPr>
          <p:cNvPicPr>
            <a:picLocks noChangeAspect="1"/>
          </p:cNvPicPr>
          <p:nvPr/>
        </p:nvPicPr>
        <p:blipFill>
          <a:blip r:embed="rId2"/>
          <a:stretch>
            <a:fillRect/>
          </a:stretch>
        </p:blipFill>
        <p:spPr>
          <a:xfrm>
            <a:off x="9872105" y="5207224"/>
            <a:ext cx="1705400" cy="1526085"/>
          </a:xfrm>
          <a:prstGeom prst="rect">
            <a:avLst/>
          </a:prstGeom>
        </p:spPr>
      </p:pic>
    </p:spTree>
    <p:extLst>
      <p:ext uri="{BB962C8B-B14F-4D97-AF65-F5344CB8AC3E}">
        <p14:creationId xmlns:p14="http://schemas.microsoft.com/office/powerpoint/2010/main" val="4029786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07B91-3FF8-79F1-D6D0-FC557410885F}"/>
              </a:ext>
            </a:extLst>
          </p:cNvPr>
          <p:cNvSpPr>
            <a:spLocks noGrp="1"/>
          </p:cNvSpPr>
          <p:nvPr>
            <p:ph type="title"/>
          </p:nvPr>
        </p:nvSpPr>
        <p:spPr/>
        <p:txBody>
          <a:bodyPr/>
          <a:lstStyle/>
          <a:p>
            <a:r>
              <a:rPr lang="en-US" dirty="0"/>
              <a:t>Key groups (cont’d)</a:t>
            </a:r>
          </a:p>
        </p:txBody>
      </p:sp>
      <p:sp>
        <p:nvSpPr>
          <p:cNvPr id="3" name="Content Placeholder 2">
            <a:extLst>
              <a:ext uri="{FF2B5EF4-FFF2-40B4-BE49-F238E27FC236}">
                <a16:creationId xmlns:a16="http://schemas.microsoft.com/office/drawing/2014/main" id="{C9C24714-4814-9AD7-122F-05D77AAF056E}"/>
              </a:ext>
            </a:extLst>
          </p:cNvPr>
          <p:cNvSpPr>
            <a:spLocks noGrp="1"/>
          </p:cNvSpPr>
          <p:nvPr>
            <p:ph idx="1"/>
          </p:nvPr>
        </p:nvSpPr>
        <p:spPr/>
        <p:txBody>
          <a:bodyPr/>
          <a:lstStyle/>
          <a:p>
            <a:pPr marL="0" indent="0">
              <a:buNone/>
            </a:pPr>
            <a:r>
              <a:rPr lang="en-US" b="1" dirty="0"/>
              <a:t>3. Men in Interfaith / Multifaith Families</a:t>
            </a:r>
            <a:endParaRPr lang="en-US" dirty="0"/>
          </a:p>
          <a:p>
            <a:pPr lvl="0" fontAlgn="base"/>
            <a:r>
              <a:rPr lang="en-US" dirty="0"/>
              <a:t>Jewish men married to non-Jews who are raising Jewish children.</a:t>
            </a:r>
          </a:p>
          <a:p>
            <a:pPr lvl="0" fontAlgn="base"/>
            <a:r>
              <a:rPr lang="en-US" dirty="0"/>
              <a:t>Non-Jewish men raising Jewish children with Jewish partners.</a:t>
            </a:r>
          </a:p>
          <a:p>
            <a:pPr lvl="0" fontAlgn="base"/>
            <a:r>
              <a:rPr lang="en-US" dirty="0"/>
              <a:t>Men navigating multiple faith or cultural traditions in the home.</a:t>
            </a:r>
            <a:br>
              <a:rPr lang="en-US" dirty="0"/>
            </a:br>
            <a:endParaRPr lang="en-US" dirty="0"/>
          </a:p>
          <a:p>
            <a:pPr marL="0" indent="0">
              <a:buNone/>
            </a:pPr>
            <a:r>
              <a:rPr lang="en-US" b="1" dirty="0"/>
              <a:t>4. Younger Generations</a:t>
            </a:r>
            <a:endParaRPr lang="en-US" dirty="0"/>
          </a:p>
          <a:p>
            <a:pPr lvl="0" fontAlgn="base"/>
            <a:r>
              <a:rPr lang="en-US" dirty="0"/>
              <a:t>Men under 30 or 40 who often feel excluded from traditional synagogue-based men’s club structures.</a:t>
            </a:r>
          </a:p>
          <a:p>
            <a:pPr lvl="0" fontAlgn="base"/>
            <a:r>
              <a:rPr lang="en-US" dirty="0"/>
              <a:t>Single men without families, who may feel overlooked compared to men with spouses and children.</a:t>
            </a:r>
            <a:br>
              <a:rPr lang="en-US" dirty="0"/>
            </a:br>
            <a:endParaRPr lang="en-US" dirty="0"/>
          </a:p>
          <a:p>
            <a:endParaRPr lang="en-US" dirty="0"/>
          </a:p>
        </p:txBody>
      </p:sp>
      <p:pic>
        <p:nvPicPr>
          <p:cNvPr id="4" name="Picture 3" descr="A group of people's faces&#10;&#10;AI-generated content may be incorrect.">
            <a:extLst>
              <a:ext uri="{FF2B5EF4-FFF2-40B4-BE49-F238E27FC236}">
                <a16:creationId xmlns:a16="http://schemas.microsoft.com/office/drawing/2014/main" id="{479D52CE-6A45-83E4-08E5-A487618DF3BE}"/>
              </a:ext>
            </a:extLst>
          </p:cNvPr>
          <p:cNvPicPr>
            <a:picLocks noChangeAspect="1"/>
          </p:cNvPicPr>
          <p:nvPr/>
        </p:nvPicPr>
        <p:blipFill>
          <a:blip r:embed="rId2"/>
          <a:stretch>
            <a:fillRect/>
          </a:stretch>
        </p:blipFill>
        <p:spPr>
          <a:xfrm>
            <a:off x="9753352" y="5207224"/>
            <a:ext cx="1081677" cy="967944"/>
          </a:xfrm>
          <a:prstGeom prst="rect">
            <a:avLst/>
          </a:prstGeom>
        </p:spPr>
      </p:pic>
    </p:spTree>
    <p:extLst>
      <p:ext uri="{BB962C8B-B14F-4D97-AF65-F5344CB8AC3E}">
        <p14:creationId xmlns:p14="http://schemas.microsoft.com/office/powerpoint/2010/main" val="3977737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49948-D9A8-452D-7CB9-FE3489B0076C}"/>
              </a:ext>
            </a:extLst>
          </p:cNvPr>
          <p:cNvSpPr>
            <a:spLocks noGrp="1"/>
          </p:cNvSpPr>
          <p:nvPr>
            <p:ph type="title"/>
          </p:nvPr>
        </p:nvSpPr>
        <p:spPr/>
        <p:txBody>
          <a:bodyPr/>
          <a:lstStyle/>
          <a:p>
            <a:r>
              <a:rPr lang="en-US" dirty="0"/>
              <a:t>Key groups (cont’d)</a:t>
            </a:r>
          </a:p>
        </p:txBody>
      </p:sp>
      <p:sp>
        <p:nvSpPr>
          <p:cNvPr id="3" name="Content Placeholder 2">
            <a:extLst>
              <a:ext uri="{FF2B5EF4-FFF2-40B4-BE49-F238E27FC236}">
                <a16:creationId xmlns:a16="http://schemas.microsoft.com/office/drawing/2014/main" id="{D2B35D38-6D8D-5982-1EA9-71031D9810AF}"/>
              </a:ext>
            </a:extLst>
          </p:cNvPr>
          <p:cNvSpPr>
            <a:spLocks noGrp="1"/>
          </p:cNvSpPr>
          <p:nvPr>
            <p:ph idx="1"/>
          </p:nvPr>
        </p:nvSpPr>
        <p:spPr/>
        <p:txBody>
          <a:bodyPr>
            <a:normAutofit fontScale="92500"/>
          </a:bodyPr>
          <a:lstStyle/>
          <a:p>
            <a:pPr marL="0" indent="0">
              <a:buNone/>
            </a:pPr>
            <a:r>
              <a:rPr lang="en-US" b="1" dirty="0"/>
              <a:t>5. Men in Vulnerable Life Situations</a:t>
            </a:r>
            <a:endParaRPr lang="en-US" dirty="0"/>
          </a:p>
          <a:p>
            <a:pPr lvl="0" fontAlgn="base"/>
            <a:r>
              <a:rPr lang="en-US" dirty="0"/>
              <a:t>Divorced, widowed, or single fathers.</a:t>
            </a:r>
          </a:p>
          <a:p>
            <a:pPr lvl="0" fontAlgn="base"/>
            <a:r>
              <a:rPr lang="en-US" dirty="0"/>
              <a:t>Men struggling with mental health, unemployment, or financial hardship.</a:t>
            </a:r>
          </a:p>
          <a:p>
            <a:pPr lvl="0" fontAlgn="base"/>
            <a:r>
              <a:rPr lang="en-US" dirty="0"/>
              <a:t>Men who feel alienated from Jewish communal life due to politics, theology, or personal experiences.</a:t>
            </a:r>
            <a:br>
              <a:rPr lang="en-US" dirty="0"/>
            </a:br>
            <a:endParaRPr lang="en-US" dirty="0"/>
          </a:p>
          <a:p>
            <a:pPr marL="0" indent="0">
              <a:buNone/>
            </a:pPr>
            <a:r>
              <a:rPr lang="en-US" b="1" dirty="0"/>
              <a:t>6. Jewish Men with Disabilities</a:t>
            </a:r>
            <a:endParaRPr lang="en-US" dirty="0"/>
          </a:p>
          <a:p>
            <a:pPr lvl="0" fontAlgn="base"/>
            <a:r>
              <a:rPr lang="en-US" dirty="0"/>
              <a:t>Men with visible and invisible disabilities (physical, developmental, neurodivergent, or chronic illness).</a:t>
            </a:r>
          </a:p>
          <a:p>
            <a:pPr lvl="0" fontAlgn="base"/>
            <a:r>
              <a:rPr lang="en-US" dirty="0"/>
              <a:t>Men who may feel excluded by physical accessibility barriers or by programming that assumes able-bodied participation.</a:t>
            </a:r>
          </a:p>
          <a:p>
            <a:pPr lvl="0" fontAlgn="base"/>
            <a:r>
              <a:rPr lang="en-US" dirty="0"/>
              <a:t>Men who experience stigma or shame connected to their disability, making inclusion efforts and visible accessibility commitments vital.</a:t>
            </a:r>
          </a:p>
          <a:p>
            <a:endParaRPr lang="en-US" dirty="0"/>
          </a:p>
        </p:txBody>
      </p:sp>
      <p:pic>
        <p:nvPicPr>
          <p:cNvPr id="4" name="Picture 3" descr="A group of people's faces&#10;&#10;AI-generated content may be incorrect.">
            <a:extLst>
              <a:ext uri="{FF2B5EF4-FFF2-40B4-BE49-F238E27FC236}">
                <a16:creationId xmlns:a16="http://schemas.microsoft.com/office/drawing/2014/main" id="{467C1DFE-3FBC-2126-2AC6-23485A6391D7}"/>
              </a:ext>
            </a:extLst>
          </p:cNvPr>
          <p:cNvPicPr>
            <a:picLocks noChangeAspect="1"/>
          </p:cNvPicPr>
          <p:nvPr/>
        </p:nvPicPr>
        <p:blipFill>
          <a:blip r:embed="rId2"/>
          <a:stretch>
            <a:fillRect/>
          </a:stretch>
        </p:blipFill>
        <p:spPr>
          <a:xfrm>
            <a:off x="9885874" y="5477256"/>
            <a:ext cx="988632" cy="884682"/>
          </a:xfrm>
          <a:prstGeom prst="rect">
            <a:avLst/>
          </a:prstGeom>
        </p:spPr>
      </p:pic>
    </p:spTree>
    <p:extLst>
      <p:ext uri="{BB962C8B-B14F-4D97-AF65-F5344CB8AC3E}">
        <p14:creationId xmlns:p14="http://schemas.microsoft.com/office/powerpoint/2010/main" val="1066369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E8268-919B-FC70-170F-1B2147BC384C}"/>
              </a:ext>
            </a:extLst>
          </p:cNvPr>
          <p:cNvSpPr>
            <a:spLocks noGrp="1"/>
          </p:cNvSpPr>
          <p:nvPr>
            <p:ph type="title"/>
          </p:nvPr>
        </p:nvSpPr>
        <p:spPr/>
        <p:txBody>
          <a:bodyPr/>
          <a:lstStyle/>
          <a:p>
            <a:r>
              <a:rPr lang="en-US" dirty="0"/>
              <a:t>Some suggested actions</a:t>
            </a:r>
          </a:p>
        </p:txBody>
      </p:sp>
      <p:sp>
        <p:nvSpPr>
          <p:cNvPr id="3" name="Content Placeholder 2">
            <a:extLst>
              <a:ext uri="{FF2B5EF4-FFF2-40B4-BE49-F238E27FC236}">
                <a16:creationId xmlns:a16="http://schemas.microsoft.com/office/drawing/2014/main" id="{0DEBAEE8-A8DB-E909-7A3A-21E31BD426AA}"/>
              </a:ext>
            </a:extLst>
          </p:cNvPr>
          <p:cNvSpPr>
            <a:spLocks noGrp="1"/>
          </p:cNvSpPr>
          <p:nvPr>
            <p:ph idx="1"/>
          </p:nvPr>
        </p:nvSpPr>
        <p:spPr/>
        <p:txBody>
          <a:bodyPr/>
          <a:lstStyle/>
          <a:p>
            <a:pPr lvl="0"/>
            <a:r>
              <a:rPr lang="en-US" dirty="0"/>
              <a:t>Establish or work with an inclusion committee at your synagogue.</a:t>
            </a:r>
          </a:p>
          <a:p>
            <a:pPr lvl="0"/>
            <a:r>
              <a:rPr lang="en-US" dirty="0"/>
              <a:t>Seek rabbinic support – a public statement of support or sermon.</a:t>
            </a:r>
          </a:p>
          <a:p>
            <a:pPr lvl="0"/>
            <a:r>
              <a:rPr lang="en-US" dirty="0"/>
              <a:t>Place welcoming language on the synagogue’s website landing page.</a:t>
            </a:r>
          </a:p>
          <a:p>
            <a:pPr lvl="0"/>
            <a:r>
              <a:rPr lang="en-US" dirty="0"/>
              <a:t>Identify inclusionary practices to adopt.</a:t>
            </a:r>
          </a:p>
          <a:p>
            <a:pPr lvl="0"/>
            <a:r>
              <a:rPr lang="en-US" dirty="0"/>
              <a:t>Publicize inclusionary practices internally and in the community.</a:t>
            </a:r>
          </a:p>
          <a:p>
            <a:pPr lvl="0"/>
            <a:r>
              <a:rPr lang="en-US" dirty="0"/>
              <a:t>Engage others in dialogue about inclusion.</a:t>
            </a:r>
          </a:p>
          <a:p>
            <a:pPr lvl="0"/>
            <a:r>
              <a:rPr lang="en-US" dirty="0"/>
              <a:t>Support B’nai Mitzvahs and religious school engagement equally for children with and without disabilities/challenges.</a:t>
            </a:r>
          </a:p>
        </p:txBody>
      </p:sp>
      <p:pic>
        <p:nvPicPr>
          <p:cNvPr id="4" name="Picture 3" descr="A group of people's faces&#10;&#10;AI-generated content may be incorrect.">
            <a:extLst>
              <a:ext uri="{FF2B5EF4-FFF2-40B4-BE49-F238E27FC236}">
                <a16:creationId xmlns:a16="http://schemas.microsoft.com/office/drawing/2014/main" id="{3C1EEE4D-82A1-3DBF-B8F1-5C7D8181480B}"/>
              </a:ext>
            </a:extLst>
          </p:cNvPr>
          <p:cNvPicPr>
            <a:picLocks noChangeAspect="1"/>
          </p:cNvPicPr>
          <p:nvPr/>
        </p:nvPicPr>
        <p:blipFill>
          <a:blip r:embed="rId2"/>
          <a:stretch>
            <a:fillRect/>
          </a:stretch>
        </p:blipFill>
        <p:spPr>
          <a:xfrm>
            <a:off x="9361466" y="4827214"/>
            <a:ext cx="1952632" cy="1747322"/>
          </a:xfrm>
          <a:prstGeom prst="rect">
            <a:avLst/>
          </a:prstGeom>
        </p:spPr>
      </p:pic>
    </p:spTree>
    <p:extLst>
      <p:ext uri="{BB962C8B-B14F-4D97-AF65-F5344CB8AC3E}">
        <p14:creationId xmlns:p14="http://schemas.microsoft.com/office/powerpoint/2010/main" val="2902472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5C30B-A26D-B526-8879-502E6FEC56AD}"/>
              </a:ext>
            </a:extLst>
          </p:cNvPr>
          <p:cNvSpPr>
            <a:spLocks noGrp="1"/>
          </p:cNvSpPr>
          <p:nvPr>
            <p:ph type="title"/>
          </p:nvPr>
        </p:nvSpPr>
        <p:spPr/>
        <p:txBody>
          <a:bodyPr/>
          <a:lstStyle/>
          <a:p>
            <a:r>
              <a:rPr lang="en-US" dirty="0"/>
              <a:t>Suggested programs</a:t>
            </a:r>
          </a:p>
        </p:txBody>
      </p:sp>
      <p:sp>
        <p:nvSpPr>
          <p:cNvPr id="3" name="Content Placeholder 2">
            <a:extLst>
              <a:ext uri="{FF2B5EF4-FFF2-40B4-BE49-F238E27FC236}">
                <a16:creationId xmlns:a16="http://schemas.microsoft.com/office/drawing/2014/main" id="{34501B57-6F1E-1950-1538-70CE0BB31618}"/>
              </a:ext>
            </a:extLst>
          </p:cNvPr>
          <p:cNvSpPr>
            <a:spLocks noGrp="1"/>
          </p:cNvSpPr>
          <p:nvPr>
            <p:ph idx="1"/>
          </p:nvPr>
        </p:nvSpPr>
        <p:spPr/>
        <p:txBody>
          <a:bodyPr>
            <a:normAutofit/>
          </a:bodyPr>
          <a:lstStyle/>
          <a:p>
            <a:pPr lvl="3"/>
            <a:r>
              <a:rPr lang="en-US" sz="1800" dirty="0"/>
              <a:t>Conduct HMV (Hearing Men’s Voices) sessions on inclusion.</a:t>
            </a:r>
          </a:p>
          <a:p>
            <a:pPr lvl="3"/>
            <a:r>
              <a:rPr lang="en-US" sz="1800" dirty="0"/>
              <a:t>Create events to describe inclusion efforts.</a:t>
            </a:r>
          </a:p>
          <a:p>
            <a:pPr lvl="3"/>
            <a:r>
              <a:rPr lang="en-US" sz="1800" dirty="0"/>
              <a:t>Invite clergy or speakers to describe why and how inclusionary practices should be enhanced.</a:t>
            </a:r>
          </a:p>
          <a:p>
            <a:pPr lvl="3"/>
            <a:r>
              <a:rPr lang="en-US" sz="1800" dirty="0"/>
              <a:t>Encourage others to be welcoming to all they encounter and open to new relationships.</a:t>
            </a:r>
          </a:p>
          <a:p>
            <a:pPr lvl="3"/>
            <a:r>
              <a:rPr lang="en-US" sz="1800" dirty="0"/>
              <a:t>Teach welcoming at gatherings of young and old alike.</a:t>
            </a:r>
          </a:p>
          <a:p>
            <a:pPr lvl="3"/>
            <a:r>
              <a:rPr lang="en-US" sz="1800" dirty="0"/>
              <a:t>Create opportunities to create a dialogue with those in traditionally marginalized communities.</a:t>
            </a:r>
          </a:p>
        </p:txBody>
      </p:sp>
      <p:pic>
        <p:nvPicPr>
          <p:cNvPr id="4" name="Picture 3" descr="A group of people's faces&#10;&#10;AI-generated content may be incorrect.">
            <a:extLst>
              <a:ext uri="{FF2B5EF4-FFF2-40B4-BE49-F238E27FC236}">
                <a16:creationId xmlns:a16="http://schemas.microsoft.com/office/drawing/2014/main" id="{3D8A0DA6-6E91-2118-99DC-5F0C700A1EFC}"/>
              </a:ext>
            </a:extLst>
          </p:cNvPr>
          <p:cNvPicPr>
            <a:picLocks noChangeAspect="1"/>
          </p:cNvPicPr>
          <p:nvPr/>
        </p:nvPicPr>
        <p:blipFill>
          <a:blip r:embed="rId2"/>
          <a:stretch>
            <a:fillRect/>
          </a:stretch>
        </p:blipFill>
        <p:spPr>
          <a:xfrm>
            <a:off x="9361466" y="4827214"/>
            <a:ext cx="1952632" cy="1747322"/>
          </a:xfrm>
          <a:prstGeom prst="rect">
            <a:avLst/>
          </a:prstGeom>
        </p:spPr>
      </p:pic>
    </p:spTree>
    <p:extLst>
      <p:ext uri="{BB962C8B-B14F-4D97-AF65-F5344CB8AC3E}">
        <p14:creationId xmlns:p14="http://schemas.microsoft.com/office/powerpoint/2010/main" val="4288481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76AFF-6C4D-6612-E6FB-8552ED1C702F}"/>
              </a:ext>
            </a:extLst>
          </p:cNvPr>
          <p:cNvSpPr>
            <a:spLocks noGrp="1"/>
          </p:cNvSpPr>
          <p:nvPr>
            <p:ph type="title"/>
          </p:nvPr>
        </p:nvSpPr>
        <p:spPr/>
        <p:txBody>
          <a:bodyPr/>
          <a:lstStyle/>
          <a:p>
            <a:r>
              <a:rPr lang="en-US" dirty="0"/>
              <a:t>Keep In Mind</a:t>
            </a:r>
          </a:p>
        </p:txBody>
      </p:sp>
      <p:sp>
        <p:nvSpPr>
          <p:cNvPr id="3" name="Content Placeholder 2">
            <a:extLst>
              <a:ext uri="{FF2B5EF4-FFF2-40B4-BE49-F238E27FC236}">
                <a16:creationId xmlns:a16="http://schemas.microsoft.com/office/drawing/2014/main" id="{DA5A26FB-D4AA-4203-63AD-A669DB2C0767}"/>
              </a:ext>
            </a:extLst>
          </p:cNvPr>
          <p:cNvSpPr>
            <a:spLocks noGrp="1"/>
          </p:cNvSpPr>
          <p:nvPr>
            <p:ph idx="1"/>
          </p:nvPr>
        </p:nvSpPr>
        <p:spPr/>
        <p:txBody>
          <a:bodyPr/>
          <a:lstStyle/>
          <a:p>
            <a:r>
              <a:rPr lang="en-US" sz="2400" dirty="0"/>
              <a:t>Our goal is to change the culture of our interactions to create an environment that makes all of us, no matter our unique identities and needs, feel welcomed and embraced in our community.</a:t>
            </a:r>
          </a:p>
          <a:p>
            <a:pPr marL="0" indent="0">
              <a:buNone/>
            </a:pPr>
            <a:endParaRPr lang="en-US" dirty="0"/>
          </a:p>
          <a:p>
            <a:r>
              <a:rPr lang="en-US" sz="2400" dirty="0"/>
              <a:t>Questions</a:t>
            </a:r>
          </a:p>
          <a:p>
            <a:r>
              <a:rPr lang="en-US" sz="2400" dirty="0"/>
              <a:t>Comments</a:t>
            </a:r>
          </a:p>
          <a:p>
            <a:r>
              <a:rPr lang="en-US" sz="2400" dirty="0"/>
              <a:t>Commitments</a:t>
            </a:r>
          </a:p>
          <a:p>
            <a:r>
              <a:rPr lang="en-US" sz="2400" dirty="0"/>
              <a:t>Thank you</a:t>
            </a:r>
          </a:p>
        </p:txBody>
      </p:sp>
      <p:pic>
        <p:nvPicPr>
          <p:cNvPr id="4" name="Picture 3" descr="A group of people's faces&#10;&#10;AI-generated content may be incorrect.">
            <a:extLst>
              <a:ext uri="{FF2B5EF4-FFF2-40B4-BE49-F238E27FC236}">
                <a16:creationId xmlns:a16="http://schemas.microsoft.com/office/drawing/2014/main" id="{98159092-5075-AD81-084C-9C396BD2F6FA}"/>
              </a:ext>
            </a:extLst>
          </p:cNvPr>
          <p:cNvPicPr>
            <a:picLocks noChangeAspect="1"/>
          </p:cNvPicPr>
          <p:nvPr/>
        </p:nvPicPr>
        <p:blipFill>
          <a:blip r:embed="rId2"/>
          <a:stretch>
            <a:fillRect/>
          </a:stretch>
        </p:blipFill>
        <p:spPr>
          <a:xfrm>
            <a:off x="9361466" y="4827214"/>
            <a:ext cx="1952632" cy="1747322"/>
          </a:xfrm>
          <a:prstGeom prst="rect">
            <a:avLst/>
          </a:prstGeom>
        </p:spPr>
      </p:pic>
    </p:spTree>
    <p:extLst>
      <p:ext uri="{BB962C8B-B14F-4D97-AF65-F5344CB8AC3E}">
        <p14:creationId xmlns:p14="http://schemas.microsoft.com/office/powerpoint/2010/main" val="467913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44D9F-06E7-F2ED-57A0-DBCD7EB7F3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245EAF-ED7D-1533-07CB-471CE8B1EE73}"/>
              </a:ext>
            </a:extLst>
          </p:cNvPr>
          <p:cNvSpPr>
            <a:spLocks noGrp="1"/>
          </p:cNvSpPr>
          <p:nvPr>
            <p:ph type="ctrTitle"/>
          </p:nvPr>
        </p:nvSpPr>
        <p:spPr>
          <a:xfrm>
            <a:off x="429768" y="5276088"/>
            <a:ext cx="11347704" cy="786384"/>
          </a:xfrm>
        </p:spPr>
        <p:txBody>
          <a:bodyPr anchor="b">
            <a:normAutofit/>
          </a:bodyPr>
          <a:lstStyle/>
          <a:p>
            <a:r>
              <a:rPr lang="en-US" dirty="0"/>
              <a:t>Bridging the Gap Between Us -- Inclusion</a:t>
            </a:r>
          </a:p>
        </p:txBody>
      </p:sp>
      <p:sp>
        <p:nvSpPr>
          <p:cNvPr id="3" name="Subtitle 2">
            <a:extLst>
              <a:ext uri="{FF2B5EF4-FFF2-40B4-BE49-F238E27FC236}">
                <a16:creationId xmlns:a16="http://schemas.microsoft.com/office/drawing/2014/main" id="{B4ACA813-3D42-ACE9-8F47-C9C75C9B3D66}"/>
              </a:ext>
            </a:extLst>
          </p:cNvPr>
          <p:cNvSpPr>
            <a:spLocks noGrp="1"/>
          </p:cNvSpPr>
          <p:nvPr>
            <p:ph type="subTitle" idx="1"/>
          </p:nvPr>
        </p:nvSpPr>
        <p:spPr>
          <a:xfrm>
            <a:off x="429768" y="5980176"/>
            <a:ext cx="11347704" cy="530352"/>
          </a:xfrm>
        </p:spPr>
        <p:txBody>
          <a:bodyPr>
            <a:normAutofit/>
          </a:bodyPr>
          <a:lstStyle/>
          <a:p>
            <a:pPr algn="ctr"/>
            <a:r>
              <a:rPr lang="en-US" dirty="0"/>
              <a:t>LET’S DO THIS: Making sure any man who walks into an FJMC space doesn’t feel like an outsider </a:t>
            </a:r>
          </a:p>
        </p:txBody>
      </p:sp>
      <p:sp>
        <p:nvSpPr>
          <p:cNvPr id="6" name="Picture Placeholder 5">
            <a:extLst>
              <a:ext uri="{FF2B5EF4-FFF2-40B4-BE49-F238E27FC236}">
                <a16:creationId xmlns:a16="http://schemas.microsoft.com/office/drawing/2014/main" id="{D6B1CEA6-C969-117A-152D-3726D091C6C7}"/>
              </a:ext>
            </a:extLst>
          </p:cNvPr>
          <p:cNvSpPr>
            <a:spLocks noGrp="1"/>
          </p:cNvSpPr>
          <p:nvPr>
            <p:ph type="pic" sz="quarter" idx="13"/>
          </p:nvPr>
        </p:nvSpPr>
        <p:spPr/>
        <p:txBody>
          <a:bodyPr/>
          <a:lstStyle/>
          <a:p>
            <a:endParaRPr lang="en-US" dirty="0"/>
          </a:p>
        </p:txBody>
      </p:sp>
    </p:spTree>
    <p:extLst>
      <p:ext uri="{BB962C8B-B14F-4D97-AF65-F5344CB8AC3E}">
        <p14:creationId xmlns:p14="http://schemas.microsoft.com/office/powerpoint/2010/main" val="797891520"/>
      </p:ext>
    </p:extLst>
  </p:cSld>
  <p:clrMapOvr>
    <a:masterClrMapping/>
  </p:clrMapOvr>
</p:sld>
</file>

<file path=ppt/theme/theme1.xml><?xml version="1.0" encoding="utf-8"?>
<a:theme xmlns:a="http://schemas.openxmlformats.org/drawingml/2006/main" name="Dune">
  <a:themeElements>
    <a:clrScheme name="Dune">
      <a:dk1>
        <a:srgbClr val="131313"/>
      </a:dk1>
      <a:lt1>
        <a:sysClr val="window" lastClr="FFFFFF"/>
      </a:lt1>
      <a:dk2>
        <a:srgbClr val="203430"/>
      </a:dk2>
      <a:lt2>
        <a:srgbClr val="F0EDE6"/>
      </a:lt2>
      <a:accent1>
        <a:srgbClr val="A57361"/>
      </a:accent1>
      <a:accent2>
        <a:srgbClr val="CD9979"/>
      </a:accent2>
      <a:accent3>
        <a:srgbClr val="4E6C67"/>
      </a:accent3>
      <a:accent4>
        <a:srgbClr val="BA958C"/>
      </a:accent4>
      <a:accent5>
        <a:srgbClr val="A08C60"/>
      </a:accent5>
      <a:accent6>
        <a:srgbClr val="956969"/>
      </a:accent6>
      <a:hlink>
        <a:srgbClr val="B0685E"/>
      </a:hlink>
      <a:folHlink>
        <a:srgbClr val="5E827E"/>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une" id="{826328CA-5F67-4711-B85D-145ABD90F0C2}" vid="{19057A55-7D5A-4630-9E53-CA5ED6447771}"/>
    </a:ext>
  </a:extLst>
</a:theme>
</file>

<file path=docProps/app.xml><?xml version="1.0" encoding="utf-8"?>
<Properties xmlns="http://schemas.openxmlformats.org/officeDocument/2006/extended-properties" xmlns:vt="http://schemas.openxmlformats.org/officeDocument/2006/docPropsVTypes">
  <TotalTime>28</TotalTime>
  <Words>655</Words>
  <Application>Microsoft Macintosh PowerPoint</Application>
  <PresentationFormat>Widescreen</PresentationFormat>
  <Paragraphs>58</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Neue Haas Grotesk Text Pro</vt:lpstr>
      <vt:lpstr>Dune</vt:lpstr>
      <vt:lpstr>Bridging the Gap Between Us -- Inclusion</vt:lpstr>
      <vt:lpstr>What Does Inclusion Mean for FJMC International?</vt:lpstr>
      <vt:lpstr>Key groups to be sensitive and intentional about </vt:lpstr>
      <vt:lpstr>Key groups (cont’d)</vt:lpstr>
      <vt:lpstr>Key groups (cont’d)</vt:lpstr>
      <vt:lpstr>Some suggested actions</vt:lpstr>
      <vt:lpstr>Suggested programs</vt:lpstr>
      <vt:lpstr>Keep In Mind</vt:lpstr>
      <vt:lpstr>Bridging the Gap Between Us -- Inclusion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Jerry Brodsky</dc:creator>
  <cp:lastModifiedBy>Jerry Brodsky</cp:lastModifiedBy>
  <cp:revision>6</cp:revision>
  <dcterms:created xsi:type="dcterms:W3CDTF">2025-08-26T00:12:21Z</dcterms:created>
  <dcterms:modified xsi:type="dcterms:W3CDTF">2025-10-19T02:33:01Z</dcterms:modified>
</cp:coreProperties>
</file>